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Corbel"/>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7" roundtripDataSignature="AMtx7mi8OgwWtorAWLKIlbLP2ddb6UFD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Corbel-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Corbel-italic.fntdata"/><Relationship Id="rId14" Type="http://schemas.openxmlformats.org/officeDocument/2006/relationships/font" Target="fonts/Corbel-bold.fntdata"/><Relationship Id="rId17" Type="http://customschemas.google.com/relationships/presentationmetadata" Target="metadata"/><Relationship Id="rId16" Type="http://schemas.openxmlformats.org/officeDocument/2006/relationships/font" Target="fonts/Corbel-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9" name="Google Shape;16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3" name="Google Shape;22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0" name="Google Shape;25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7" name="Google Shape;26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3" name="Google Shape;27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5" name="Google Shape;29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
        <p:nvSpPr>
          <p:cNvPr id="23" name="Google Shape;23;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19"/>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Corbel"/>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9"/>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93" name="Google Shape;93;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20"/>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Corbel"/>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0"/>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Corbel"/>
              <a:buNone/>
              <a:defRPr sz="1600">
                <a:solidFill>
                  <a:srgbClr val="7F7F7F"/>
                </a:solidFill>
              </a:defRPr>
            </a:lvl1pPr>
            <a:lvl2pPr indent="-228600" lvl="1" marL="914400" algn="l">
              <a:lnSpc>
                <a:spcPct val="100000"/>
              </a:lnSpc>
              <a:spcBef>
                <a:spcPts val="1000"/>
              </a:spcBef>
              <a:spcAft>
                <a:spcPts val="0"/>
              </a:spcAft>
              <a:buSzPts val="1280"/>
              <a:buFont typeface="Corbel"/>
              <a:buNone/>
              <a:defRPr/>
            </a:lvl2pPr>
            <a:lvl3pPr indent="-228600" lvl="2" marL="1371600" algn="l">
              <a:lnSpc>
                <a:spcPct val="100000"/>
              </a:lnSpc>
              <a:spcBef>
                <a:spcPts val="1000"/>
              </a:spcBef>
              <a:spcAft>
                <a:spcPts val="0"/>
              </a:spcAft>
              <a:buSzPts val="1120"/>
              <a:buFont typeface="Corbel"/>
              <a:buNone/>
              <a:defRPr/>
            </a:lvl3pPr>
            <a:lvl4pPr indent="-228600" lvl="3" marL="1828800" algn="l">
              <a:lnSpc>
                <a:spcPct val="100000"/>
              </a:lnSpc>
              <a:spcBef>
                <a:spcPts val="1000"/>
              </a:spcBef>
              <a:spcAft>
                <a:spcPts val="0"/>
              </a:spcAft>
              <a:buSzPts val="960"/>
              <a:buFont typeface="Corbel"/>
              <a:buNone/>
              <a:defRPr/>
            </a:lvl4pPr>
            <a:lvl5pPr indent="-228600" lvl="4" marL="2286000" algn="l">
              <a:lnSpc>
                <a:spcPct val="100000"/>
              </a:lnSpc>
              <a:spcBef>
                <a:spcPts val="1000"/>
              </a:spcBef>
              <a:spcAft>
                <a:spcPts val="0"/>
              </a:spcAft>
              <a:buSzPts val="960"/>
              <a:buFont typeface="Corbel"/>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9" name="Google Shape;99;p20"/>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0" name="Google Shape;100;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
        <p:nvSpPr>
          <p:cNvPr id="103" name="Google Shape;103;p20"/>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CA" sz="8000" u="none" cap="none" strike="noStrike">
                <a:solidFill>
                  <a:srgbClr val="F6C68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4" name="Google Shape;104;p20"/>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CA" sz="8000" u="none" cap="none" strike="noStrike">
                <a:solidFill>
                  <a:srgbClr val="F6C680"/>
                </a:solidFill>
                <a:latin typeface="Arial"/>
                <a:ea typeface="Arial"/>
                <a:cs typeface="Arial"/>
                <a:sym typeface="Arial"/>
              </a:rPr>
              <a:t>”</a:t>
            </a:r>
            <a:endParaRPr b="0" i="0" sz="1800" u="none" cap="none" strike="noStrike">
              <a:solidFill>
                <a:srgbClr val="F6C68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21"/>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Corbel"/>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21"/>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8" name="Google Shape;108;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22"/>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Corbel"/>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2"/>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Corbel"/>
              <a:buNone/>
              <a:defRPr sz="2400">
                <a:solidFill>
                  <a:srgbClr val="3F3F3F"/>
                </a:solidFill>
              </a:defRPr>
            </a:lvl1pPr>
            <a:lvl2pPr indent="-228600" lvl="1" marL="914400" algn="l">
              <a:lnSpc>
                <a:spcPct val="100000"/>
              </a:lnSpc>
              <a:spcBef>
                <a:spcPts val="1000"/>
              </a:spcBef>
              <a:spcAft>
                <a:spcPts val="0"/>
              </a:spcAft>
              <a:buSzPts val="1280"/>
              <a:buFont typeface="Corbel"/>
              <a:buNone/>
              <a:defRPr/>
            </a:lvl2pPr>
            <a:lvl3pPr indent="-228600" lvl="2" marL="1371600" algn="l">
              <a:lnSpc>
                <a:spcPct val="100000"/>
              </a:lnSpc>
              <a:spcBef>
                <a:spcPts val="1000"/>
              </a:spcBef>
              <a:spcAft>
                <a:spcPts val="0"/>
              </a:spcAft>
              <a:buSzPts val="1120"/>
              <a:buFont typeface="Corbel"/>
              <a:buNone/>
              <a:defRPr/>
            </a:lvl3pPr>
            <a:lvl4pPr indent="-228600" lvl="3" marL="1828800" algn="l">
              <a:lnSpc>
                <a:spcPct val="100000"/>
              </a:lnSpc>
              <a:spcBef>
                <a:spcPts val="1000"/>
              </a:spcBef>
              <a:spcAft>
                <a:spcPts val="0"/>
              </a:spcAft>
              <a:buSzPts val="960"/>
              <a:buFont typeface="Corbel"/>
              <a:buNone/>
              <a:defRPr/>
            </a:lvl4pPr>
            <a:lvl5pPr indent="-228600" lvl="4" marL="2286000" algn="l">
              <a:lnSpc>
                <a:spcPct val="100000"/>
              </a:lnSpc>
              <a:spcBef>
                <a:spcPts val="1000"/>
              </a:spcBef>
              <a:spcAft>
                <a:spcPts val="0"/>
              </a:spcAft>
              <a:buSzPts val="960"/>
              <a:buFont typeface="Corbel"/>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14" name="Google Shape;114;p22"/>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5" name="Google Shape;115;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
        <p:nvSpPr>
          <p:cNvPr id="118" name="Google Shape;118;p22"/>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CA" sz="8000" u="none" cap="none" strike="noStrike">
                <a:solidFill>
                  <a:srgbClr val="F6C68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9" name="Google Shape;119;p22"/>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CA" sz="8000" u="none" cap="none" strike="noStrike">
                <a:solidFill>
                  <a:srgbClr val="F6C68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23"/>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Corbel"/>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3"/>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Corbel"/>
              <a:buNone/>
              <a:defRPr sz="2400">
                <a:solidFill>
                  <a:schemeClr val="accent1"/>
                </a:solidFill>
              </a:defRPr>
            </a:lvl1pPr>
            <a:lvl2pPr indent="-228600" lvl="1" marL="914400" algn="l">
              <a:lnSpc>
                <a:spcPct val="100000"/>
              </a:lnSpc>
              <a:spcBef>
                <a:spcPts val="1000"/>
              </a:spcBef>
              <a:spcAft>
                <a:spcPts val="0"/>
              </a:spcAft>
              <a:buSzPts val="1280"/>
              <a:buFont typeface="Corbel"/>
              <a:buNone/>
              <a:defRPr/>
            </a:lvl2pPr>
            <a:lvl3pPr indent="-228600" lvl="2" marL="1371600" algn="l">
              <a:lnSpc>
                <a:spcPct val="100000"/>
              </a:lnSpc>
              <a:spcBef>
                <a:spcPts val="1000"/>
              </a:spcBef>
              <a:spcAft>
                <a:spcPts val="0"/>
              </a:spcAft>
              <a:buSzPts val="1120"/>
              <a:buFont typeface="Corbel"/>
              <a:buNone/>
              <a:defRPr/>
            </a:lvl3pPr>
            <a:lvl4pPr indent="-228600" lvl="3" marL="1828800" algn="l">
              <a:lnSpc>
                <a:spcPct val="100000"/>
              </a:lnSpc>
              <a:spcBef>
                <a:spcPts val="1000"/>
              </a:spcBef>
              <a:spcAft>
                <a:spcPts val="0"/>
              </a:spcAft>
              <a:buSzPts val="960"/>
              <a:buFont typeface="Corbel"/>
              <a:buNone/>
              <a:defRPr/>
            </a:lvl4pPr>
            <a:lvl5pPr indent="-228600" lvl="4" marL="2286000" algn="l">
              <a:lnSpc>
                <a:spcPct val="100000"/>
              </a:lnSpc>
              <a:spcBef>
                <a:spcPts val="1000"/>
              </a:spcBef>
              <a:spcAft>
                <a:spcPts val="0"/>
              </a:spcAft>
              <a:buSzPts val="960"/>
              <a:buFont typeface="Corbel"/>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3" name="Google Shape;123;p23"/>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4" name="Google Shape;124;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2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24"/>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0" name="Google Shape;130;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25"/>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5"/>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6" name="Google Shape;136;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grpSp>
        <p:nvGrpSpPr>
          <p:cNvPr id="27" name="Google Shape;27;p11"/>
          <p:cNvGrpSpPr/>
          <p:nvPr/>
        </p:nvGrpSpPr>
        <p:grpSpPr>
          <a:xfrm>
            <a:off x="0" y="-8467"/>
            <a:ext cx="12192000" cy="6866467"/>
            <a:chOff x="0" y="-8467"/>
            <a:chExt cx="12192000" cy="6866467"/>
          </a:xfrm>
        </p:grpSpPr>
        <p:cxnSp>
          <p:nvCxnSpPr>
            <p:cNvPr id="28" name="Google Shape;28;p11"/>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9" name="Google Shape;29;p11"/>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0" name="Google Shape;30;p1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31" name="Google Shape;31;p1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2" name="Google Shape;32;p11"/>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7B4A3A">
                <a:alpha val="69411"/>
              </a:srgbClr>
            </a:solidFill>
            <a:ln>
              <a:noFill/>
            </a:ln>
          </p:spPr>
        </p:sp>
        <p:sp>
          <p:nvSpPr>
            <p:cNvPr id="34" name="Google Shape;34;p1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F6C680">
                <a:alpha val="69411"/>
              </a:srgbClr>
            </a:solidFill>
            <a:ln>
              <a:noFill/>
            </a:ln>
          </p:spPr>
        </p:sp>
        <p:sp>
          <p:nvSpPr>
            <p:cNvPr id="35" name="Google Shape;35;p1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36" name="Google Shape;36;p11"/>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1"/>
            <p:cNvSpPr/>
            <p:nvPr/>
          </p:nvSpPr>
          <p:spPr>
            <a:xfrm rot="10800000">
              <a:off x="0" y="0"/>
              <a:ext cx="842596" cy="5666154"/>
            </a:xfrm>
            <a:prstGeom prst="triangle">
              <a:avLst>
                <a:gd fmla="val 10000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 name="Google Shape;38;p11"/>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Corbel"/>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1"/>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40" name="Google Shape;40;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3" name="Shape 43"/>
        <p:cNvGrpSpPr/>
        <p:nvPr/>
      </p:nvGrpSpPr>
      <p:grpSpPr>
        <a:xfrm>
          <a:off x="0" y="0"/>
          <a:ext cx="0" cy="0"/>
          <a:chOff x="0" y="0"/>
          <a:chExt cx="0" cy="0"/>
        </a:xfrm>
      </p:grpSpPr>
      <p:sp>
        <p:nvSpPr>
          <p:cNvPr id="44" name="Google Shape;44;p1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Corbe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2"/>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6" name="Google Shape;46;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13"/>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Corbel"/>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3"/>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52" name="Google Shape;52;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1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4"/>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8" name="Google Shape;58;p14"/>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9" name="Google Shape;59;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1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5"/>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5" name="Google Shape;65;p15"/>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6" name="Google Shape;66;p15"/>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7" name="Google Shape;67;p15"/>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8" name="Google Shape;68;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1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17"/>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000"/>
              <a:buFont typeface="Corbel"/>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7"/>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9" name="Google Shape;79;p17"/>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80" name="Google Shape;80;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18"/>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Corbel"/>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8"/>
          <p:cNvSpPr/>
          <p:nvPr>
            <p:ph idx="2" type="pic"/>
          </p:nvPr>
        </p:nvSpPr>
        <p:spPr>
          <a:xfrm>
            <a:off x="677334" y="609600"/>
            <a:ext cx="8596668" cy="3845718"/>
          </a:xfrm>
          <a:prstGeom prst="rect">
            <a:avLst/>
          </a:prstGeom>
          <a:noFill/>
          <a:ln>
            <a:noFill/>
          </a:ln>
        </p:spPr>
        <p:txBody>
          <a:bodyPr anchorCtr="0" anchor="t" bIns="45700" lIns="91425" spcFirstLastPara="1" rIns="91425" wrap="square" tIns="45700">
            <a:normAutofit/>
          </a:bodyPr>
          <a:lstStyle>
            <a:lvl1pPr lvl="0" marR="0" rtl="0" algn="ctr">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orbel"/>
                <a:ea typeface="Corbel"/>
                <a:cs typeface="Corbel"/>
                <a:sym typeface="Corbel"/>
              </a:defRPr>
            </a:lvl1pPr>
            <a:lvl2pPr lvl="1"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orbel"/>
                <a:ea typeface="Corbel"/>
                <a:cs typeface="Corbel"/>
                <a:sym typeface="Corbel"/>
              </a:defRPr>
            </a:lvl2pPr>
            <a:lvl3pPr lvl="2"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orbel"/>
                <a:ea typeface="Corbel"/>
                <a:cs typeface="Corbel"/>
                <a:sym typeface="Corbel"/>
              </a:defRPr>
            </a:lvl3pPr>
            <a:lvl4pPr lvl="3"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orbel"/>
                <a:ea typeface="Corbel"/>
                <a:cs typeface="Corbel"/>
                <a:sym typeface="Corbel"/>
              </a:defRPr>
            </a:lvl4pPr>
            <a:lvl5pPr lvl="4"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orbel"/>
                <a:ea typeface="Corbel"/>
                <a:cs typeface="Corbel"/>
                <a:sym typeface="Corbel"/>
              </a:defRPr>
            </a:lvl5pPr>
            <a:lvl6pPr lvl="5"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orbel"/>
                <a:ea typeface="Corbel"/>
                <a:cs typeface="Corbel"/>
                <a:sym typeface="Corbel"/>
              </a:defRPr>
            </a:lvl6pPr>
            <a:lvl7pPr lvl="6"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orbel"/>
                <a:ea typeface="Corbel"/>
                <a:cs typeface="Corbel"/>
                <a:sym typeface="Corbel"/>
              </a:defRPr>
            </a:lvl7pPr>
            <a:lvl8pPr lvl="7"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orbel"/>
                <a:ea typeface="Corbel"/>
                <a:cs typeface="Corbel"/>
                <a:sym typeface="Corbel"/>
              </a:defRPr>
            </a:lvl8pPr>
            <a:lvl9pPr lvl="8" marR="0" rtl="0" algn="l">
              <a:lnSpc>
                <a:spcPct val="100000"/>
              </a:lnSpc>
              <a:spcBef>
                <a:spcPts val="1000"/>
              </a:spcBef>
              <a:spcAft>
                <a:spcPts val="0"/>
              </a:spcAft>
              <a:buClr>
                <a:schemeClr val="accent1"/>
              </a:buClr>
              <a:buSzPts val="1280"/>
              <a:buFont typeface="Noto Sans Symbols"/>
              <a:buNone/>
              <a:defRPr b="0" i="0" sz="1600" u="none" cap="none" strike="noStrike">
                <a:solidFill>
                  <a:srgbClr val="3F3F3F"/>
                </a:solidFill>
                <a:latin typeface="Corbel"/>
                <a:ea typeface="Corbel"/>
                <a:cs typeface="Corbel"/>
                <a:sym typeface="Corbel"/>
              </a:defRPr>
            </a:lvl9pPr>
          </a:lstStyle>
          <a:p/>
        </p:txBody>
      </p:sp>
      <p:sp>
        <p:nvSpPr>
          <p:cNvPr id="86" name="Google Shape;86;p18"/>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87" name="Google Shape;87;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9"/>
          <p:cNvGrpSpPr/>
          <p:nvPr/>
        </p:nvGrpSpPr>
        <p:grpSpPr>
          <a:xfrm>
            <a:off x="0" y="-8467"/>
            <a:ext cx="12192000" cy="6866467"/>
            <a:chOff x="0" y="-8467"/>
            <a:chExt cx="12192000" cy="6866467"/>
          </a:xfrm>
        </p:grpSpPr>
        <p:cxnSp>
          <p:nvCxnSpPr>
            <p:cNvPr id="7" name="Google Shape;7;p9"/>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9"/>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9" name="Google Shape;9;p9"/>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0" name="Google Shape;10;p9"/>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9"/>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9"/>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7B4A3A">
                <a:alpha val="69411"/>
              </a:srgbClr>
            </a:solidFill>
            <a:ln>
              <a:noFill/>
            </a:ln>
          </p:spPr>
        </p:sp>
        <p:sp>
          <p:nvSpPr>
            <p:cNvPr id="13" name="Google Shape;13;p9"/>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F6C680">
                <a:alpha val="69411"/>
              </a:srgbClr>
            </a:solidFill>
            <a:ln>
              <a:noFill/>
            </a:ln>
          </p:spPr>
        </p:sp>
        <p:sp>
          <p:nvSpPr>
            <p:cNvPr id="14" name="Google Shape;14;p9"/>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15" name="Google Shape;15;p9"/>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9"/>
            <p:cNvSpPr/>
            <p:nvPr/>
          </p:nvSpPr>
          <p:spPr>
            <a:xfrm>
              <a:off x="0" y="4013200"/>
              <a:ext cx="448733" cy="2844800"/>
            </a:xfrm>
            <a:prstGeom prst="triangle">
              <a:avLst>
                <a:gd fmla="val 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 name="Google Shape;17;p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3600"/>
              <a:buFont typeface="Corbel"/>
              <a:buNone/>
              <a:defRPr b="0" i="0" sz="3600" u="none" cap="none" strike="noStrike">
                <a:solidFill>
                  <a:schemeClr val="accent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8" name="Google Shape;18;p9"/>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Corbel"/>
                <a:ea typeface="Corbel"/>
                <a:cs typeface="Corbel"/>
                <a:sym typeface="Corbel"/>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Corbel"/>
                <a:ea typeface="Corbel"/>
                <a:cs typeface="Corbel"/>
                <a:sym typeface="Corbel"/>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Corbel"/>
                <a:ea typeface="Corbel"/>
                <a:cs typeface="Corbel"/>
                <a:sym typeface="Corbel"/>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orbel"/>
                <a:ea typeface="Corbel"/>
                <a:cs typeface="Corbel"/>
                <a:sym typeface="Corbel"/>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orbel"/>
                <a:ea typeface="Corbel"/>
                <a:cs typeface="Corbel"/>
                <a:sym typeface="Corbel"/>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orbel"/>
                <a:ea typeface="Corbel"/>
                <a:cs typeface="Corbel"/>
                <a:sym typeface="Corbel"/>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orbel"/>
                <a:ea typeface="Corbel"/>
                <a:cs typeface="Corbel"/>
                <a:sym typeface="Corbel"/>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orbel"/>
                <a:ea typeface="Corbel"/>
                <a:cs typeface="Corbel"/>
                <a:sym typeface="Corbel"/>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orbel"/>
                <a:ea typeface="Corbel"/>
                <a:cs typeface="Corbel"/>
                <a:sym typeface="Corbel"/>
              </a:defRPr>
            </a:lvl9pPr>
          </a:lstStyle>
          <a:p/>
        </p:txBody>
      </p:sp>
      <p:sp>
        <p:nvSpPr>
          <p:cNvPr id="19" name="Google Shape;19;p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20" name="Google Shape;20;p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21" name="Google Shape;21;p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2.png"/><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grpSp>
        <p:nvGrpSpPr>
          <p:cNvPr id="143" name="Google Shape;143;p1"/>
          <p:cNvGrpSpPr/>
          <p:nvPr/>
        </p:nvGrpSpPr>
        <p:grpSpPr>
          <a:xfrm>
            <a:off x="0" y="-8467"/>
            <a:ext cx="12192000" cy="6866467"/>
            <a:chOff x="0" y="-8467"/>
            <a:chExt cx="12192000" cy="6866467"/>
          </a:xfrm>
        </p:grpSpPr>
        <p:cxnSp>
          <p:nvCxnSpPr>
            <p:cNvPr id="144" name="Google Shape;144;p1"/>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45" name="Google Shape;145;p1"/>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46" name="Google Shape;146;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47" name="Google Shape;147;p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48" name="Google Shape;148;p1"/>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7B4A3A">
                <a:alpha val="69411"/>
              </a:srgbClr>
            </a:solidFill>
            <a:ln>
              <a:noFill/>
            </a:ln>
          </p:spPr>
        </p:sp>
        <p:sp>
          <p:nvSpPr>
            <p:cNvPr id="150" name="Google Shape;150;p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F6C680">
                <a:alpha val="69411"/>
              </a:srgbClr>
            </a:solidFill>
            <a:ln>
              <a:noFill/>
            </a:ln>
          </p:spPr>
        </p:sp>
        <p:sp>
          <p:nvSpPr>
            <p:cNvPr id="151" name="Google Shape;151;p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152" name="Google Shape;152;p1"/>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
            <p:cNvSpPr/>
            <p:nvPr/>
          </p:nvSpPr>
          <p:spPr>
            <a:xfrm rot="10800000">
              <a:off x="0" y="0"/>
              <a:ext cx="842596" cy="5666154"/>
            </a:xfrm>
            <a:prstGeom prst="triangle">
              <a:avLst>
                <a:gd fmla="val 10000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54" name="Google Shape;154;p1"/>
          <p:cNvPicPr preferRelativeResize="0"/>
          <p:nvPr/>
        </p:nvPicPr>
        <p:blipFill rotWithShape="1">
          <a:blip r:embed="rId3">
            <a:alphaModFix/>
          </a:blip>
          <a:srcRect b="0" l="33631" r="20712" t="9091"/>
          <a:stretch/>
        </p:blipFill>
        <p:spPr>
          <a:xfrm>
            <a:off x="1" y="10"/>
            <a:ext cx="12191999" cy="6857990"/>
          </a:xfrm>
          <a:prstGeom prst="rect">
            <a:avLst/>
          </a:prstGeom>
          <a:noFill/>
          <a:ln>
            <a:noFill/>
          </a:ln>
        </p:spPr>
      </p:pic>
      <p:sp>
        <p:nvSpPr>
          <p:cNvPr id="155" name="Google Shape;155;p1"/>
          <p:cNvSpPr/>
          <p:nvPr/>
        </p:nvSpPr>
        <p:spPr>
          <a:xfrm rot="10800000">
            <a:off x="0" y="0"/>
            <a:ext cx="842596" cy="5666154"/>
          </a:xfrm>
          <a:prstGeom prst="triangle">
            <a:avLst>
              <a:gd fmla="val 10000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
          <p:cNvSpPr/>
          <p:nvPr/>
        </p:nvSpPr>
        <p:spPr>
          <a:xfrm>
            <a:off x="3684541" y="0"/>
            <a:ext cx="7315200" cy="6858000"/>
          </a:xfrm>
          <a:prstGeom prst="parallelogram">
            <a:avLst>
              <a:gd fmla="val 14937" name="adj"/>
            </a:avLst>
          </a:prstGeom>
          <a:solidFill>
            <a:schemeClr val="lt1">
              <a:alpha val="90588"/>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cxnSp>
        <p:nvCxnSpPr>
          <p:cNvPr id="157" name="Google Shape;157;p1"/>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58" name="Google Shape;158;p1"/>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59" name="Google Shape;159;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60" name="Google Shape;160;p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61" name="Google Shape;161;p1"/>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
          <p:cNvSpPr txBox="1"/>
          <p:nvPr/>
        </p:nvSpPr>
        <p:spPr>
          <a:xfrm>
            <a:off x="4560200" y="1648525"/>
            <a:ext cx="5552400" cy="2369100"/>
          </a:xfrm>
          <a:prstGeom prst="rect">
            <a:avLst/>
          </a:prstGeom>
          <a:noFill/>
          <a:ln>
            <a:noFill/>
          </a:ln>
        </p:spPr>
        <p:txBody>
          <a:bodyPr anchorCtr="0" anchor="b" bIns="45700" lIns="91425" spcFirstLastPara="1" rIns="91425" wrap="square" tIns="45700">
            <a:normAutofit/>
          </a:bodyPr>
          <a:lstStyle/>
          <a:p>
            <a:pPr indent="0" lvl="0" marL="0" marR="0" rtl="0" algn="l">
              <a:lnSpc>
                <a:spcPct val="80000"/>
              </a:lnSpc>
              <a:spcBef>
                <a:spcPts val="600"/>
              </a:spcBef>
              <a:spcAft>
                <a:spcPts val="0"/>
              </a:spcAft>
              <a:buClr>
                <a:srgbClr val="000000"/>
              </a:buClr>
              <a:buSzPts val="3780"/>
              <a:buFont typeface="Arial"/>
              <a:buNone/>
            </a:pPr>
            <a:r>
              <a:rPr b="1" i="0" lang="en-CA" sz="3780" u="none" cap="none" strike="noStrike">
                <a:solidFill>
                  <a:schemeClr val="accent6"/>
                </a:solidFill>
                <a:latin typeface="Corbel"/>
                <a:ea typeface="Corbel"/>
                <a:cs typeface="Corbel"/>
                <a:sym typeface="Corbel"/>
              </a:rPr>
              <a:t>What is a “Food System”?</a:t>
            </a:r>
            <a:endParaRPr b="1">
              <a:solidFill>
                <a:schemeClr val="accent6"/>
              </a:solidFill>
            </a:endParaRPr>
          </a:p>
          <a:p>
            <a:pPr indent="0" lvl="0" marL="0" marR="0" rtl="0" algn="l">
              <a:lnSpc>
                <a:spcPct val="80000"/>
              </a:lnSpc>
              <a:spcBef>
                <a:spcPts val="600"/>
              </a:spcBef>
              <a:spcAft>
                <a:spcPts val="0"/>
              </a:spcAft>
              <a:buClr>
                <a:srgbClr val="000000"/>
              </a:buClr>
              <a:buSzPts val="3780"/>
              <a:buFont typeface="Arial"/>
              <a:buNone/>
            </a:pPr>
            <a:r>
              <a:t/>
            </a:r>
            <a:endParaRPr b="1">
              <a:solidFill>
                <a:schemeClr val="accent6"/>
              </a:solidFill>
            </a:endParaRPr>
          </a:p>
          <a:p>
            <a:pPr indent="0" lvl="0" marL="0" marR="0" rtl="0" algn="l">
              <a:lnSpc>
                <a:spcPct val="80000"/>
              </a:lnSpc>
              <a:spcBef>
                <a:spcPts val="600"/>
              </a:spcBef>
              <a:spcAft>
                <a:spcPts val="0"/>
              </a:spcAft>
              <a:buClr>
                <a:srgbClr val="000000"/>
              </a:buClr>
              <a:buSzPts val="3780"/>
              <a:buFont typeface="Arial"/>
              <a:buNone/>
            </a:pPr>
            <a:r>
              <a:rPr b="1" i="0" lang="en-CA" sz="3780" u="none" cap="none" strike="noStrike">
                <a:solidFill>
                  <a:schemeClr val="accent6"/>
                </a:solidFill>
                <a:latin typeface="Corbel"/>
                <a:ea typeface="Corbel"/>
                <a:cs typeface="Corbel"/>
                <a:sym typeface="Corbel"/>
              </a:rPr>
              <a:t>Overview Pathway</a:t>
            </a:r>
            <a:endParaRPr b="1" i="0" sz="1400" u="none" cap="none" strike="noStrike">
              <a:solidFill>
                <a:schemeClr val="accent6"/>
              </a:solidFill>
            </a:endParaRPr>
          </a:p>
        </p:txBody>
      </p:sp>
      <p:sp>
        <p:nvSpPr>
          <p:cNvPr id="163" name="Google Shape;163;p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7B4A3A">
              <a:alpha val="46274"/>
            </a:srgbClr>
          </a:solidFill>
          <a:ln>
            <a:noFill/>
          </a:ln>
        </p:spPr>
      </p:sp>
      <p:sp>
        <p:nvSpPr>
          <p:cNvPr id="164" name="Google Shape;164;p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F6C680">
              <a:alpha val="69411"/>
            </a:srgbClr>
          </a:solidFill>
          <a:ln>
            <a:noFill/>
          </a:ln>
        </p:spPr>
      </p:sp>
      <p:sp>
        <p:nvSpPr>
          <p:cNvPr id="165" name="Google Shape;165;p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166" name="Google Shape;166;p1"/>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70" name="Shape 170"/>
        <p:cNvGrpSpPr/>
        <p:nvPr/>
      </p:nvGrpSpPr>
      <p:grpSpPr>
        <a:xfrm>
          <a:off x="0" y="0"/>
          <a:ext cx="0" cy="0"/>
          <a:chOff x="0" y="0"/>
          <a:chExt cx="0" cy="0"/>
        </a:xfrm>
      </p:grpSpPr>
      <p:grpSp>
        <p:nvGrpSpPr>
          <p:cNvPr id="171" name="Google Shape;171;p2"/>
          <p:cNvGrpSpPr/>
          <p:nvPr/>
        </p:nvGrpSpPr>
        <p:grpSpPr>
          <a:xfrm>
            <a:off x="0" y="-8467"/>
            <a:ext cx="12192000" cy="6866467"/>
            <a:chOff x="0" y="-8467"/>
            <a:chExt cx="12192000" cy="6866467"/>
          </a:xfrm>
        </p:grpSpPr>
        <p:cxnSp>
          <p:nvCxnSpPr>
            <p:cNvPr id="172" name="Google Shape;172;p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173" name="Google Shape;173;p2"/>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174" name="Google Shape;174;p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75" name="Google Shape;175;p2"/>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76" name="Google Shape;176;p2"/>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7B4A3A">
                <a:alpha val="69411"/>
              </a:srgbClr>
            </a:solidFill>
            <a:ln>
              <a:noFill/>
            </a:ln>
          </p:spPr>
        </p:sp>
        <p:sp>
          <p:nvSpPr>
            <p:cNvPr id="178" name="Google Shape;178;p2"/>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F6C680">
                <a:alpha val="69411"/>
              </a:srgbClr>
            </a:solidFill>
            <a:ln>
              <a:noFill/>
            </a:ln>
          </p:spPr>
        </p:sp>
        <p:sp>
          <p:nvSpPr>
            <p:cNvPr id="179" name="Google Shape;179;p2"/>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180" name="Google Shape;180;p2"/>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
            <p:cNvSpPr/>
            <p:nvPr/>
          </p:nvSpPr>
          <p:spPr>
            <a:xfrm rot="10800000">
              <a:off x="0" y="0"/>
              <a:ext cx="842596" cy="5666154"/>
            </a:xfrm>
            <a:prstGeom prst="triangle">
              <a:avLst>
                <a:gd fmla="val 10000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2" name="Google Shape;182;p2"/>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nvGrpSpPr>
          <p:cNvPr id="183" name="Google Shape;183;p2"/>
          <p:cNvGrpSpPr/>
          <p:nvPr/>
        </p:nvGrpSpPr>
        <p:grpSpPr>
          <a:xfrm>
            <a:off x="0" y="-8467"/>
            <a:ext cx="12192000" cy="6866467"/>
            <a:chOff x="0" y="-8467"/>
            <a:chExt cx="12192000" cy="6866467"/>
          </a:xfrm>
        </p:grpSpPr>
        <p:cxnSp>
          <p:nvCxnSpPr>
            <p:cNvPr id="184" name="Google Shape;184;p2"/>
            <p:cNvCxnSpPr/>
            <p:nvPr/>
          </p:nvCxnSpPr>
          <p:spPr>
            <a:xfrm flipH="1">
              <a:off x="7425267" y="3681413"/>
              <a:ext cx="4763558" cy="3176587"/>
            </a:xfrm>
            <a:prstGeom prst="straightConnector1">
              <a:avLst/>
            </a:prstGeom>
            <a:noFill/>
            <a:ln cap="flat" cmpd="sng" w="9525">
              <a:solidFill>
                <a:srgbClr val="FFFFFF">
                  <a:alpha val="80000"/>
                </a:srgbClr>
              </a:solidFill>
              <a:prstDash val="solid"/>
              <a:round/>
              <a:headEnd len="sm" w="sm" type="none"/>
              <a:tailEnd len="sm" w="sm" type="none"/>
            </a:ln>
          </p:spPr>
        </p:cxnSp>
        <p:sp>
          <p:nvSpPr>
            <p:cNvPr id="185" name="Google Shape;185;p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86" name="Google Shape;186;p2"/>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87" name="Google Shape;187;p2"/>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2"/>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7B4A3A">
                <a:alpha val="69411"/>
              </a:srgbClr>
            </a:solidFill>
            <a:ln>
              <a:noFill/>
            </a:ln>
          </p:spPr>
        </p:sp>
        <p:cxnSp>
          <p:nvCxnSpPr>
            <p:cNvPr id="189" name="Google Shape;189;p2"/>
            <p:cNvCxnSpPr/>
            <p:nvPr/>
          </p:nvCxnSpPr>
          <p:spPr>
            <a:xfrm>
              <a:off x="9645924" y="0"/>
              <a:ext cx="1219200" cy="6858000"/>
            </a:xfrm>
            <a:prstGeom prst="straightConnector1">
              <a:avLst/>
            </a:prstGeom>
            <a:noFill/>
            <a:ln cap="flat" cmpd="sng" w="9525">
              <a:solidFill>
                <a:srgbClr val="FFFFFF"/>
              </a:solidFill>
              <a:prstDash val="solid"/>
              <a:round/>
              <a:headEnd len="sm" w="sm" type="none"/>
              <a:tailEnd len="sm" w="sm" type="none"/>
            </a:ln>
          </p:spPr>
        </p:cxnSp>
        <p:sp>
          <p:nvSpPr>
            <p:cNvPr id="190" name="Google Shape;190;p2"/>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191" name="Google Shape;191;p2"/>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2"/>
            <p:cNvSpPr/>
            <p:nvPr/>
          </p:nvSpPr>
          <p:spPr>
            <a:xfrm rot="10800000">
              <a:off x="0" y="0"/>
              <a:ext cx="842596" cy="5666154"/>
            </a:xfrm>
            <a:prstGeom prst="triangle">
              <a:avLst>
                <a:gd fmla="val 10000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3" name="Google Shape;193;p2"/>
          <p:cNvSpPr txBox="1"/>
          <p:nvPr/>
        </p:nvSpPr>
        <p:spPr>
          <a:xfrm>
            <a:off x="1507067" y="1267011"/>
            <a:ext cx="7766936" cy="383507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400"/>
              <a:buFont typeface="Arial"/>
              <a:buNone/>
            </a:pPr>
            <a:r>
              <a:rPr b="1" i="0" lang="en-CA" sz="3400" u="none" cap="none" strike="noStrike">
                <a:solidFill>
                  <a:srgbClr val="FFFFFF"/>
                </a:solidFill>
                <a:latin typeface="Corbel"/>
                <a:ea typeface="Corbel"/>
                <a:cs typeface="Corbel"/>
                <a:sym typeface="Corbel"/>
              </a:rPr>
              <a:t>What is a “food system”?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3400"/>
              <a:buFont typeface="Arial"/>
              <a:buNone/>
            </a:pPr>
            <a:r>
              <a:t/>
            </a:r>
            <a:endParaRPr b="0" i="0" sz="3400" u="none" cap="none" strike="noStrike">
              <a:solidFill>
                <a:srgbClr val="FFFFFF"/>
              </a:solidFill>
              <a:latin typeface="Corbel"/>
              <a:ea typeface="Corbel"/>
              <a:cs typeface="Corbel"/>
              <a:sym typeface="Corbel"/>
            </a:endParaRPr>
          </a:p>
          <a:p>
            <a:pPr indent="0" lvl="0" marL="0" marR="0" rtl="0" algn="l">
              <a:lnSpc>
                <a:spcPct val="90000"/>
              </a:lnSpc>
              <a:spcBef>
                <a:spcPts val="600"/>
              </a:spcBef>
              <a:spcAft>
                <a:spcPts val="0"/>
              </a:spcAft>
              <a:buClr>
                <a:srgbClr val="000000"/>
              </a:buClr>
              <a:buSzPts val="3400"/>
              <a:buFont typeface="Arial"/>
              <a:buNone/>
            </a:pPr>
            <a:r>
              <a:rPr b="0" i="0" lang="en-CA" sz="2800" u="none" cap="none" strike="noStrike">
                <a:solidFill>
                  <a:srgbClr val="FFFFFF"/>
                </a:solidFill>
                <a:latin typeface="Corbel"/>
                <a:ea typeface="Corbel"/>
                <a:cs typeface="Corbel"/>
                <a:sym typeface="Corbel"/>
              </a:rPr>
              <a:t>“a complex web of activities involving the production, processing, transport, and consumption” of food</a:t>
            </a:r>
            <a:endParaRPr b="0" i="0" sz="28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3400"/>
              <a:buFont typeface="Arial"/>
              <a:buNone/>
            </a:pPr>
            <a:r>
              <a:t/>
            </a:r>
            <a:endParaRPr b="0" i="0" sz="3400" u="none" cap="none" strike="noStrike">
              <a:solidFill>
                <a:srgbClr val="FFFFFF"/>
              </a:solidFill>
              <a:latin typeface="Corbel"/>
              <a:ea typeface="Corbel"/>
              <a:cs typeface="Corbel"/>
              <a:sym typeface="Corbel"/>
            </a:endParaRPr>
          </a:p>
          <a:p>
            <a:pPr indent="0" lvl="0" marL="0" marR="0" rtl="0" algn="l">
              <a:lnSpc>
                <a:spcPct val="90000"/>
              </a:lnSpc>
              <a:spcBef>
                <a:spcPts val="600"/>
              </a:spcBef>
              <a:spcAft>
                <a:spcPts val="0"/>
              </a:spcAft>
              <a:buClr>
                <a:srgbClr val="000000"/>
              </a:buClr>
              <a:buSzPts val="800"/>
              <a:buFont typeface="Arial"/>
              <a:buNone/>
            </a:pPr>
            <a:r>
              <a:rPr b="0" i="0" lang="en-CA" sz="800" u="none" cap="none" strike="noStrike">
                <a:solidFill>
                  <a:schemeClr val="lt1"/>
                </a:solidFill>
                <a:latin typeface="Corbel"/>
                <a:ea typeface="Corbel"/>
                <a:cs typeface="Corbel"/>
                <a:sym typeface="Corbel"/>
              </a:rPr>
              <a:t>Source: Oxfam global food challenge teacher overview, pg. 1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97" name="Shape 197"/>
        <p:cNvGrpSpPr/>
        <p:nvPr/>
      </p:nvGrpSpPr>
      <p:grpSpPr>
        <a:xfrm>
          <a:off x="0" y="0"/>
          <a:ext cx="0" cy="0"/>
          <a:chOff x="0" y="0"/>
          <a:chExt cx="0" cy="0"/>
        </a:xfrm>
      </p:grpSpPr>
      <p:grpSp>
        <p:nvGrpSpPr>
          <p:cNvPr id="198" name="Google Shape;198;p3"/>
          <p:cNvGrpSpPr/>
          <p:nvPr/>
        </p:nvGrpSpPr>
        <p:grpSpPr>
          <a:xfrm>
            <a:off x="0" y="-8467"/>
            <a:ext cx="12192000" cy="6866467"/>
            <a:chOff x="0" y="-8467"/>
            <a:chExt cx="12192000" cy="6866467"/>
          </a:xfrm>
        </p:grpSpPr>
        <p:cxnSp>
          <p:nvCxnSpPr>
            <p:cNvPr id="199" name="Google Shape;199;p3"/>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00" name="Google Shape;200;p3"/>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01" name="Google Shape;201;p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202" name="Google Shape;202;p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03" name="Google Shape;203;p3"/>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7B4A3A">
                <a:alpha val="69411"/>
              </a:srgbClr>
            </a:solidFill>
            <a:ln>
              <a:noFill/>
            </a:ln>
          </p:spPr>
        </p:sp>
        <p:sp>
          <p:nvSpPr>
            <p:cNvPr id="205" name="Google Shape;205;p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F6C680">
                <a:alpha val="69411"/>
              </a:srgbClr>
            </a:solidFill>
            <a:ln>
              <a:noFill/>
            </a:ln>
          </p:spPr>
        </p:sp>
        <p:sp>
          <p:nvSpPr>
            <p:cNvPr id="206" name="Google Shape;206;p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207" name="Google Shape;207;p3"/>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3"/>
            <p:cNvSpPr/>
            <p:nvPr/>
          </p:nvSpPr>
          <p:spPr>
            <a:xfrm rot="10800000">
              <a:off x="0" y="0"/>
              <a:ext cx="842596" cy="5666154"/>
            </a:xfrm>
            <a:prstGeom prst="triangle">
              <a:avLst>
                <a:gd fmla="val 10000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9" name="Google Shape;209;p3"/>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nvGrpSpPr>
          <p:cNvPr id="210" name="Google Shape;210;p3"/>
          <p:cNvGrpSpPr/>
          <p:nvPr/>
        </p:nvGrpSpPr>
        <p:grpSpPr>
          <a:xfrm>
            <a:off x="0" y="-8467"/>
            <a:ext cx="12192000" cy="6866467"/>
            <a:chOff x="0" y="-8467"/>
            <a:chExt cx="12192000" cy="6866467"/>
          </a:xfrm>
        </p:grpSpPr>
        <p:cxnSp>
          <p:nvCxnSpPr>
            <p:cNvPr id="211" name="Google Shape;211;p3"/>
            <p:cNvCxnSpPr/>
            <p:nvPr/>
          </p:nvCxnSpPr>
          <p:spPr>
            <a:xfrm flipH="1">
              <a:off x="7425267" y="3681413"/>
              <a:ext cx="4763558" cy="3176587"/>
            </a:xfrm>
            <a:prstGeom prst="straightConnector1">
              <a:avLst/>
            </a:prstGeom>
            <a:noFill/>
            <a:ln cap="flat" cmpd="sng" w="9525">
              <a:solidFill>
                <a:srgbClr val="FFFFFF">
                  <a:alpha val="80000"/>
                </a:srgbClr>
              </a:solidFill>
              <a:prstDash val="solid"/>
              <a:round/>
              <a:headEnd len="sm" w="sm" type="none"/>
              <a:tailEnd len="sm" w="sm" type="none"/>
            </a:ln>
          </p:spPr>
        </p:cxnSp>
        <p:sp>
          <p:nvSpPr>
            <p:cNvPr id="212" name="Google Shape;212;p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213" name="Google Shape;213;p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14" name="Google Shape;214;p3"/>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7B4A3A">
                <a:alpha val="69411"/>
              </a:srgbClr>
            </a:solidFill>
            <a:ln>
              <a:noFill/>
            </a:ln>
          </p:spPr>
        </p:sp>
        <p:cxnSp>
          <p:nvCxnSpPr>
            <p:cNvPr id="216" name="Google Shape;216;p3"/>
            <p:cNvCxnSpPr/>
            <p:nvPr/>
          </p:nvCxnSpPr>
          <p:spPr>
            <a:xfrm>
              <a:off x="9645924" y="0"/>
              <a:ext cx="1219200" cy="6858000"/>
            </a:xfrm>
            <a:prstGeom prst="straightConnector1">
              <a:avLst/>
            </a:prstGeom>
            <a:noFill/>
            <a:ln cap="flat" cmpd="sng" w="9525">
              <a:solidFill>
                <a:srgbClr val="FFFFFF"/>
              </a:solidFill>
              <a:prstDash val="solid"/>
              <a:round/>
              <a:headEnd len="sm" w="sm" type="none"/>
              <a:tailEnd len="sm" w="sm" type="none"/>
            </a:ln>
          </p:spPr>
        </p:cxnSp>
        <p:sp>
          <p:nvSpPr>
            <p:cNvPr id="217" name="Google Shape;217;p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218" name="Google Shape;218;p3"/>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3"/>
            <p:cNvSpPr/>
            <p:nvPr/>
          </p:nvSpPr>
          <p:spPr>
            <a:xfrm rot="10800000">
              <a:off x="0" y="0"/>
              <a:ext cx="842596" cy="5666154"/>
            </a:xfrm>
            <a:prstGeom prst="triangle">
              <a:avLst>
                <a:gd fmla="val 10000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0" name="Google Shape;220;p3"/>
          <p:cNvSpPr txBox="1"/>
          <p:nvPr/>
        </p:nvSpPr>
        <p:spPr>
          <a:xfrm>
            <a:off x="842598" y="357809"/>
            <a:ext cx="8967324" cy="5316812"/>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0000"/>
              </a:buClr>
              <a:buSzPts val="3400"/>
              <a:buFont typeface="Arial"/>
              <a:buNone/>
            </a:pPr>
            <a:r>
              <a:t/>
            </a:r>
            <a:endParaRPr b="1" i="0" sz="3400" u="none" cap="none" strike="noStrike">
              <a:solidFill>
                <a:srgbClr val="FFFFFF"/>
              </a:solidFill>
              <a:latin typeface="Corbel"/>
              <a:ea typeface="Corbel"/>
              <a:cs typeface="Corbel"/>
              <a:sym typeface="Corbel"/>
            </a:endParaRPr>
          </a:p>
          <a:p>
            <a:pPr indent="0" lvl="0" marL="0" marR="0" rtl="0" algn="l">
              <a:lnSpc>
                <a:spcPct val="90000"/>
              </a:lnSpc>
              <a:spcBef>
                <a:spcPts val="600"/>
              </a:spcBef>
              <a:spcAft>
                <a:spcPts val="0"/>
              </a:spcAft>
              <a:buClr>
                <a:srgbClr val="000000"/>
              </a:buClr>
              <a:buSzPts val="3400"/>
              <a:buFont typeface="Arial"/>
              <a:buNone/>
            </a:pPr>
            <a:r>
              <a:rPr b="1" i="0" lang="en-CA" sz="3400" u="none" cap="none" strike="noStrike">
                <a:solidFill>
                  <a:srgbClr val="FFFFFF"/>
                </a:solidFill>
                <a:latin typeface="Corbel"/>
                <a:ea typeface="Corbel"/>
                <a:cs typeface="Corbel"/>
                <a:sym typeface="Corbel"/>
              </a:rPr>
              <a:t>A “food system”… </a:t>
            </a:r>
            <a:endParaRPr b="0" i="0" sz="3400" u="none" cap="none" strike="noStrike">
              <a:solidFill>
                <a:srgbClr val="FFFFFF"/>
              </a:solidFill>
              <a:latin typeface="Corbel"/>
              <a:ea typeface="Corbel"/>
              <a:cs typeface="Corbel"/>
              <a:sym typeface="Corbel"/>
            </a:endParaRPr>
          </a:p>
          <a:p>
            <a:pPr indent="0" lvl="0" marL="0" marR="0" rtl="0" algn="l">
              <a:lnSpc>
                <a:spcPct val="90000"/>
              </a:lnSpc>
              <a:spcBef>
                <a:spcPts val="600"/>
              </a:spcBef>
              <a:spcAft>
                <a:spcPts val="0"/>
              </a:spcAft>
              <a:buClr>
                <a:srgbClr val="000000"/>
              </a:buClr>
              <a:buSzPts val="2200"/>
              <a:buFont typeface="Arial"/>
              <a:buNone/>
            </a:pPr>
            <a:r>
              <a:rPr b="0" i="0" lang="en-CA" sz="2800" u="none" cap="none" strike="noStrike">
                <a:solidFill>
                  <a:schemeClr val="lt1"/>
                </a:solidFill>
                <a:latin typeface="Corbel"/>
                <a:ea typeface="Corbel"/>
                <a:cs typeface="Corbel"/>
                <a:sym typeface="Corbel"/>
              </a:rPr>
              <a:t>“includes not only the basic elements of how we get our food from farm to fork, but also all of the processes and infrastructure involved in feeding a population.”</a:t>
            </a:r>
            <a:endParaRPr b="0" i="0" sz="28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2200"/>
              <a:buFont typeface="Arial"/>
              <a:buNone/>
            </a:pPr>
            <a:r>
              <a:rPr b="0" i="0" lang="en-CA" sz="2800" u="none" cap="none" strike="noStrike">
                <a:solidFill>
                  <a:schemeClr val="lt1"/>
                </a:solidFill>
                <a:latin typeface="Corbel"/>
                <a:ea typeface="Corbel"/>
                <a:cs typeface="Corbel"/>
                <a:sym typeface="Corbel"/>
              </a:rPr>
              <a:t> </a:t>
            </a:r>
            <a:endParaRPr b="0" i="0" sz="28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2200"/>
              <a:buFont typeface="Arial"/>
              <a:buNone/>
            </a:pPr>
            <a:r>
              <a:rPr b="0" i="0" lang="en-CA" sz="2800" u="none" cap="none" strike="noStrike">
                <a:solidFill>
                  <a:schemeClr val="lt1"/>
                </a:solidFill>
                <a:latin typeface="Corbel"/>
                <a:ea typeface="Corbel"/>
                <a:cs typeface="Corbel"/>
                <a:sym typeface="Corbel"/>
              </a:rPr>
              <a:t>“Systems can also exist within systems, for example, farming systems, agricultural ecosystems, economic systems, and social systems and within those are further subsets of water systems, energy systems, financing systems, marketing systems, policy systems, culinary systems, and so on.”</a:t>
            </a:r>
            <a:endParaRPr b="0" i="0" sz="2800" u="none" cap="none" strike="noStrike">
              <a:solidFill>
                <a:schemeClr val="lt1"/>
              </a:solidFill>
              <a:latin typeface="Corbel"/>
              <a:ea typeface="Corbel"/>
              <a:cs typeface="Corbel"/>
              <a:sym typeface="Corbel"/>
            </a:endParaRPr>
          </a:p>
          <a:p>
            <a:pPr indent="0" lvl="0" marL="0" marR="0" rtl="0" algn="l">
              <a:lnSpc>
                <a:spcPct val="90000"/>
              </a:lnSpc>
              <a:spcBef>
                <a:spcPts val="600"/>
              </a:spcBef>
              <a:spcAft>
                <a:spcPts val="0"/>
              </a:spcAft>
              <a:buClr>
                <a:srgbClr val="000000"/>
              </a:buClr>
              <a:buSzPts val="2200"/>
              <a:buFont typeface="Arial"/>
              <a:buNone/>
            </a:pPr>
            <a:r>
              <a:t/>
            </a:r>
            <a:endParaRPr b="0" i="0" sz="2200" u="none" cap="none" strike="noStrike">
              <a:solidFill>
                <a:schemeClr val="lt1"/>
              </a:solidFill>
              <a:latin typeface="Corbel"/>
              <a:ea typeface="Corbel"/>
              <a:cs typeface="Corbel"/>
              <a:sym typeface="Corbel"/>
            </a:endParaRPr>
          </a:p>
          <a:p>
            <a:pPr indent="0" lvl="0" marL="0" marR="0" rtl="0" algn="l">
              <a:lnSpc>
                <a:spcPct val="90000"/>
              </a:lnSpc>
              <a:spcBef>
                <a:spcPts val="600"/>
              </a:spcBef>
              <a:spcAft>
                <a:spcPts val="0"/>
              </a:spcAft>
              <a:buClr>
                <a:srgbClr val="000000"/>
              </a:buClr>
              <a:buSzPts val="800"/>
              <a:buFont typeface="Arial"/>
              <a:buNone/>
            </a:pPr>
            <a:r>
              <a:rPr b="0" i="0" lang="en-CA" sz="800" u="none" cap="none" strike="noStrike">
                <a:solidFill>
                  <a:schemeClr val="lt1"/>
                </a:solidFill>
                <a:latin typeface="Corbel"/>
                <a:ea typeface="Corbel"/>
                <a:cs typeface="Corbel"/>
                <a:sym typeface="Corbel"/>
              </a:rPr>
              <a:t>Source: Oxford Martin Programme on the Future of Food</a:t>
            </a:r>
            <a:endParaRPr b="0" i="0" sz="800" u="none" cap="none" strike="noStrike">
              <a:solidFill>
                <a:schemeClr val="lt1"/>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24" name="Shape 224"/>
        <p:cNvGrpSpPr/>
        <p:nvPr/>
      </p:nvGrpSpPr>
      <p:grpSpPr>
        <a:xfrm>
          <a:off x="0" y="0"/>
          <a:ext cx="0" cy="0"/>
          <a:chOff x="0" y="0"/>
          <a:chExt cx="0" cy="0"/>
        </a:xfrm>
      </p:grpSpPr>
      <p:grpSp>
        <p:nvGrpSpPr>
          <p:cNvPr id="225" name="Google Shape;225;p4"/>
          <p:cNvGrpSpPr/>
          <p:nvPr/>
        </p:nvGrpSpPr>
        <p:grpSpPr>
          <a:xfrm>
            <a:off x="0" y="-8467"/>
            <a:ext cx="12192000" cy="6866467"/>
            <a:chOff x="0" y="-8467"/>
            <a:chExt cx="12192000" cy="6866467"/>
          </a:xfrm>
        </p:grpSpPr>
        <p:cxnSp>
          <p:nvCxnSpPr>
            <p:cNvPr id="226" name="Google Shape;226;p4"/>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27" name="Google Shape;227;p4"/>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28" name="Google Shape;228;p4"/>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229" name="Google Shape;229;p4"/>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30" name="Google Shape;230;p4"/>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4"/>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7B4A3A">
                <a:alpha val="69411"/>
              </a:srgbClr>
            </a:solidFill>
            <a:ln>
              <a:noFill/>
            </a:ln>
          </p:spPr>
        </p:sp>
        <p:sp>
          <p:nvSpPr>
            <p:cNvPr id="232" name="Google Shape;232;p4"/>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F6C680">
                <a:alpha val="69411"/>
              </a:srgbClr>
            </a:solidFill>
            <a:ln>
              <a:noFill/>
            </a:ln>
          </p:spPr>
        </p:sp>
        <p:sp>
          <p:nvSpPr>
            <p:cNvPr id="233" name="Google Shape;233;p4"/>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234" name="Google Shape;234;p4"/>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4"/>
            <p:cNvSpPr/>
            <p:nvPr/>
          </p:nvSpPr>
          <p:spPr>
            <a:xfrm rot="10800000">
              <a:off x="0" y="0"/>
              <a:ext cx="842596" cy="5666154"/>
            </a:xfrm>
            <a:prstGeom prst="triangle">
              <a:avLst>
                <a:gd fmla="val 10000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6" name="Google Shape;236;p4"/>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nvGrpSpPr>
          <p:cNvPr id="237" name="Google Shape;237;p4"/>
          <p:cNvGrpSpPr/>
          <p:nvPr/>
        </p:nvGrpSpPr>
        <p:grpSpPr>
          <a:xfrm>
            <a:off x="0" y="-8467"/>
            <a:ext cx="12192000" cy="6866467"/>
            <a:chOff x="0" y="-8467"/>
            <a:chExt cx="12192000" cy="6866467"/>
          </a:xfrm>
        </p:grpSpPr>
        <p:cxnSp>
          <p:nvCxnSpPr>
            <p:cNvPr id="238" name="Google Shape;238;p4"/>
            <p:cNvCxnSpPr/>
            <p:nvPr/>
          </p:nvCxnSpPr>
          <p:spPr>
            <a:xfrm flipH="1">
              <a:off x="7425267" y="3681413"/>
              <a:ext cx="4763558" cy="3176587"/>
            </a:xfrm>
            <a:prstGeom prst="straightConnector1">
              <a:avLst/>
            </a:prstGeom>
            <a:noFill/>
            <a:ln cap="flat" cmpd="sng" w="9525">
              <a:solidFill>
                <a:srgbClr val="FFFFFF">
                  <a:alpha val="80000"/>
                </a:srgbClr>
              </a:solidFill>
              <a:prstDash val="solid"/>
              <a:round/>
              <a:headEnd len="sm" w="sm" type="none"/>
              <a:tailEnd len="sm" w="sm" type="none"/>
            </a:ln>
          </p:spPr>
        </p:cxnSp>
        <p:sp>
          <p:nvSpPr>
            <p:cNvPr id="239" name="Google Shape;239;p4"/>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240" name="Google Shape;240;p4"/>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41" name="Google Shape;241;p4"/>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4"/>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7B4A3A">
                <a:alpha val="69411"/>
              </a:srgbClr>
            </a:solidFill>
            <a:ln>
              <a:noFill/>
            </a:ln>
          </p:spPr>
        </p:sp>
        <p:cxnSp>
          <p:nvCxnSpPr>
            <p:cNvPr id="243" name="Google Shape;243;p4"/>
            <p:cNvCxnSpPr/>
            <p:nvPr/>
          </p:nvCxnSpPr>
          <p:spPr>
            <a:xfrm>
              <a:off x="9645924" y="0"/>
              <a:ext cx="1219200" cy="6858000"/>
            </a:xfrm>
            <a:prstGeom prst="straightConnector1">
              <a:avLst/>
            </a:prstGeom>
            <a:noFill/>
            <a:ln cap="flat" cmpd="sng" w="9525">
              <a:solidFill>
                <a:srgbClr val="FFFFFF"/>
              </a:solidFill>
              <a:prstDash val="solid"/>
              <a:round/>
              <a:headEnd len="sm" w="sm" type="none"/>
              <a:tailEnd len="sm" w="sm" type="none"/>
            </a:ln>
          </p:spPr>
        </p:cxnSp>
        <p:sp>
          <p:nvSpPr>
            <p:cNvPr id="244" name="Google Shape;244;p4"/>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245" name="Google Shape;245;p4"/>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4"/>
            <p:cNvSpPr/>
            <p:nvPr/>
          </p:nvSpPr>
          <p:spPr>
            <a:xfrm rot="10800000">
              <a:off x="0" y="0"/>
              <a:ext cx="842596" cy="5666154"/>
            </a:xfrm>
            <a:prstGeom prst="triangle">
              <a:avLst>
                <a:gd fmla="val 10000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7" name="Google Shape;247;p4"/>
          <p:cNvSpPr txBox="1"/>
          <p:nvPr/>
        </p:nvSpPr>
        <p:spPr>
          <a:xfrm>
            <a:off x="842598" y="357809"/>
            <a:ext cx="8967324" cy="531681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0" i="0" lang="en-CA" sz="2800" u="none" cap="none" strike="noStrike">
                <a:solidFill>
                  <a:schemeClr val="lt1"/>
                </a:solidFill>
                <a:latin typeface="Corbel"/>
                <a:ea typeface="Corbel"/>
                <a:cs typeface="Corbel"/>
                <a:sym typeface="Corbel"/>
              </a:rPr>
              <a:t>Food system challenges include: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2800"/>
              <a:buFont typeface="Arial"/>
              <a:buNone/>
            </a:pPr>
            <a:r>
              <a:t/>
            </a:r>
            <a:endParaRPr b="0" i="0" sz="2800" u="none" cap="none" strike="noStrike">
              <a:solidFill>
                <a:schemeClr val="lt1"/>
              </a:solidFill>
              <a:latin typeface="Corbel"/>
              <a:ea typeface="Corbel"/>
              <a:cs typeface="Corbel"/>
              <a:sym typeface="Corbel"/>
            </a:endParaRPr>
          </a:p>
          <a:p>
            <a:pPr indent="-285750" lvl="0" marL="285750" marR="0" rtl="0" algn="l">
              <a:lnSpc>
                <a:spcPct val="100000"/>
              </a:lnSpc>
              <a:spcBef>
                <a:spcPts val="600"/>
              </a:spcBef>
              <a:spcAft>
                <a:spcPts val="0"/>
              </a:spcAft>
              <a:buClr>
                <a:schemeClr val="lt1"/>
              </a:buClr>
              <a:buSzPts val="2800"/>
              <a:buFont typeface="Arial"/>
              <a:buChar char="•"/>
            </a:pPr>
            <a:r>
              <a:rPr b="0" i="0" lang="en-CA" sz="2800" u="none" cap="none" strike="noStrike">
                <a:solidFill>
                  <a:schemeClr val="lt1"/>
                </a:solidFill>
                <a:latin typeface="Corbel"/>
                <a:ea typeface="Corbel"/>
                <a:cs typeface="Corbel"/>
                <a:sym typeface="Corbel"/>
              </a:rPr>
              <a:t>the governance and economics of food production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2800"/>
              <a:buFont typeface="Arial"/>
              <a:buChar char="•"/>
            </a:pPr>
            <a:r>
              <a:rPr b="0" i="0" lang="en-CA" sz="2800" u="none" cap="none" strike="noStrike">
                <a:solidFill>
                  <a:schemeClr val="lt1"/>
                </a:solidFill>
                <a:latin typeface="Corbel"/>
                <a:ea typeface="Corbel"/>
                <a:cs typeface="Corbel"/>
                <a:sym typeface="Corbel"/>
              </a:rPr>
              <a:t>its sustainability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2800"/>
              <a:buFont typeface="Arial"/>
              <a:buChar char="•"/>
            </a:pPr>
            <a:r>
              <a:rPr b="0" i="0" lang="en-CA" sz="2800" u="none" cap="none" strike="noStrike">
                <a:solidFill>
                  <a:schemeClr val="lt1"/>
                </a:solidFill>
                <a:latin typeface="Corbel"/>
                <a:ea typeface="Corbel"/>
                <a:cs typeface="Corbel"/>
                <a:sym typeface="Corbel"/>
              </a:rPr>
              <a:t>the degree to which we waste food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2800"/>
              <a:buFont typeface="Arial"/>
              <a:buChar char="•"/>
            </a:pPr>
            <a:r>
              <a:rPr b="0" i="0" lang="en-CA" sz="2800" u="none" cap="none" strike="noStrike">
                <a:solidFill>
                  <a:schemeClr val="lt1"/>
                </a:solidFill>
                <a:latin typeface="Corbel"/>
                <a:ea typeface="Corbel"/>
                <a:cs typeface="Corbel"/>
                <a:sym typeface="Corbel"/>
              </a:rPr>
              <a:t>how food production affects the natural environment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lt1"/>
              </a:buClr>
              <a:buSzPts val="2800"/>
              <a:buFont typeface="Arial"/>
              <a:buChar char="•"/>
            </a:pPr>
            <a:r>
              <a:rPr b="0" i="0" lang="en-CA" sz="2800" u="none" cap="none" strike="noStrike">
                <a:solidFill>
                  <a:schemeClr val="lt1"/>
                </a:solidFill>
                <a:latin typeface="Corbel"/>
                <a:ea typeface="Corbel"/>
                <a:cs typeface="Corbel"/>
                <a:sym typeface="Corbel"/>
              </a:rPr>
              <a:t>the impact of food on individual and population health</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6000"/>
              <a:buFont typeface="Arial"/>
              <a:buNone/>
            </a:pPr>
            <a:r>
              <a:t/>
            </a:r>
            <a:endParaRPr b="1" i="0" sz="6000" u="none" cap="none" strike="noStrike">
              <a:solidFill>
                <a:srgbClr val="FFFFFF"/>
              </a:solidFill>
              <a:latin typeface="Corbel"/>
              <a:ea typeface="Corbel"/>
              <a:cs typeface="Corbel"/>
              <a:sym typeface="Corbel"/>
            </a:endParaRPr>
          </a:p>
          <a:p>
            <a:pPr indent="0" lvl="0" marL="0" marR="0" rtl="0" algn="r">
              <a:lnSpc>
                <a:spcPct val="100000"/>
              </a:lnSpc>
              <a:spcBef>
                <a:spcPts val="600"/>
              </a:spcBef>
              <a:spcAft>
                <a:spcPts val="0"/>
              </a:spcAft>
              <a:buClr>
                <a:srgbClr val="000000"/>
              </a:buClr>
              <a:buSzPts val="800"/>
              <a:buFont typeface="Arial"/>
              <a:buNone/>
            </a:pPr>
            <a:r>
              <a:rPr b="0" i="0" lang="en-CA" sz="800" u="none" cap="none" strike="noStrike">
                <a:solidFill>
                  <a:schemeClr val="lt1"/>
                </a:solidFill>
                <a:latin typeface="Corbel"/>
                <a:ea typeface="Corbel"/>
                <a:cs typeface="Corbel"/>
                <a:sym typeface="Corbel"/>
              </a:rPr>
              <a:t>Source: The Oxford Martin Program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br>
              <a:rPr b="0" i="0" lang="en-CA" sz="3600" u="none" cap="none" strike="noStrike">
                <a:solidFill>
                  <a:schemeClr val="dk1"/>
                </a:solidFill>
                <a:latin typeface="Corbel"/>
                <a:ea typeface="Corbel"/>
                <a:cs typeface="Corbel"/>
                <a:sym typeface="Corbel"/>
              </a:rPr>
            </a:br>
            <a:endParaRPr b="0" i="0" sz="800" u="none" cap="none" strike="noStrike">
              <a:solidFill>
                <a:schemeClr val="lt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grpSp>
        <p:nvGrpSpPr>
          <p:cNvPr id="252" name="Google Shape;252;p5"/>
          <p:cNvGrpSpPr/>
          <p:nvPr/>
        </p:nvGrpSpPr>
        <p:grpSpPr>
          <a:xfrm>
            <a:off x="0" y="-8467"/>
            <a:ext cx="12192000" cy="6866467"/>
            <a:chOff x="0" y="-8467"/>
            <a:chExt cx="12192000" cy="6866467"/>
          </a:xfrm>
        </p:grpSpPr>
        <p:cxnSp>
          <p:nvCxnSpPr>
            <p:cNvPr id="253" name="Google Shape;253;p5"/>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54" name="Google Shape;254;p5"/>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55" name="Google Shape;255;p5"/>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256" name="Google Shape;256;p5"/>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57" name="Google Shape;257;p5"/>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5"/>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7B4A3A">
                <a:alpha val="69411"/>
              </a:srgbClr>
            </a:solidFill>
            <a:ln>
              <a:noFill/>
            </a:ln>
          </p:spPr>
        </p:sp>
        <p:sp>
          <p:nvSpPr>
            <p:cNvPr id="259" name="Google Shape;259;p5"/>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F6C680">
                <a:alpha val="69411"/>
              </a:srgbClr>
            </a:solidFill>
            <a:ln>
              <a:noFill/>
            </a:ln>
          </p:spPr>
        </p:sp>
        <p:sp>
          <p:nvSpPr>
            <p:cNvPr id="260" name="Google Shape;260;p5"/>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261" name="Google Shape;261;p5"/>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5"/>
            <p:cNvSpPr/>
            <p:nvPr/>
          </p:nvSpPr>
          <p:spPr>
            <a:xfrm rot="10800000">
              <a:off x="0" y="0"/>
              <a:ext cx="842596" cy="5666154"/>
            </a:xfrm>
            <a:prstGeom prst="triangle">
              <a:avLst>
                <a:gd fmla="val 10000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3" name="Google Shape;263;p5"/>
          <p:cNvSpPr txBox="1"/>
          <p:nvPr/>
        </p:nvSpPr>
        <p:spPr>
          <a:xfrm>
            <a:off x="1111539" y="702439"/>
            <a:ext cx="7820794" cy="1352570"/>
          </a:xfrm>
          <a:prstGeom prst="rect">
            <a:avLst/>
          </a:prstGeom>
          <a:noFill/>
          <a:ln>
            <a:noFill/>
          </a:ln>
        </p:spPr>
        <p:txBody>
          <a:bodyPr anchorCtr="0" anchor="b" bIns="45700" lIns="91425" spcFirstLastPara="1" rIns="91425" wrap="square" tIns="45700">
            <a:normAutofit fontScale="92500" lnSpcReduction="10000"/>
          </a:bodyPr>
          <a:lstStyle/>
          <a:p>
            <a:pPr indent="0" lvl="0" marL="0" marR="0" rtl="0" algn="l">
              <a:lnSpc>
                <a:spcPct val="80000"/>
              </a:lnSpc>
              <a:spcBef>
                <a:spcPts val="0"/>
              </a:spcBef>
              <a:spcAft>
                <a:spcPts val="0"/>
              </a:spcAft>
              <a:buClr>
                <a:srgbClr val="000000"/>
              </a:buClr>
              <a:buSzPct val="85714"/>
              <a:buFont typeface="Arial"/>
              <a:buNone/>
            </a:pPr>
            <a:r>
              <a:rPr b="0" i="0" lang="en-CA" sz="2800" u="none" cap="none" strike="noStrike">
                <a:solidFill>
                  <a:schemeClr val="dk1"/>
                </a:solidFill>
                <a:latin typeface="Corbel"/>
                <a:ea typeface="Corbel"/>
                <a:cs typeface="Corbel"/>
                <a:sym typeface="Corbel"/>
              </a:rPr>
              <a:t>Five key elements: production, processing, distribution, consumers and food waste management.</a:t>
            </a:r>
            <a:endParaRPr b="0" i="0" sz="2800" u="none" cap="none" strike="noStrike">
              <a:solidFill>
                <a:srgbClr val="000000"/>
              </a:solidFill>
              <a:latin typeface="Arial"/>
              <a:ea typeface="Arial"/>
              <a:cs typeface="Arial"/>
              <a:sym typeface="Arial"/>
            </a:endParaRPr>
          </a:p>
          <a:p>
            <a:pPr indent="0" lvl="0" marL="0" marR="0" rtl="0" algn="l">
              <a:lnSpc>
                <a:spcPct val="80000"/>
              </a:lnSpc>
              <a:spcBef>
                <a:spcPts val="0"/>
              </a:spcBef>
              <a:spcAft>
                <a:spcPts val="0"/>
              </a:spcAft>
              <a:buClr>
                <a:srgbClr val="000000"/>
              </a:buClr>
              <a:buSzPct val="100000"/>
              <a:buFont typeface="Arial"/>
              <a:buNone/>
            </a:pPr>
            <a:r>
              <a:t/>
            </a:r>
            <a:endParaRPr b="0" i="0" sz="600" u="none" cap="none" strike="noStrike">
              <a:solidFill>
                <a:schemeClr val="dk1"/>
              </a:solidFill>
              <a:latin typeface="Corbel"/>
              <a:ea typeface="Corbel"/>
              <a:cs typeface="Corbel"/>
              <a:sym typeface="Corbel"/>
            </a:endParaRPr>
          </a:p>
          <a:p>
            <a:pPr indent="0" lvl="0" marL="0" marR="0" rtl="0" algn="l">
              <a:lnSpc>
                <a:spcPct val="80000"/>
              </a:lnSpc>
              <a:spcBef>
                <a:spcPts val="0"/>
              </a:spcBef>
              <a:spcAft>
                <a:spcPts val="0"/>
              </a:spcAft>
              <a:buClr>
                <a:srgbClr val="000000"/>
              </a:buClr>
              <a:buSzPct val="100000"/>
              <a:buFont typeface="Arial"/>
              <a:buNone/>
            </a:pPr>
            <a:r>
              <a:t/>
            </a:r>
            <a:endParaRPr b="0" i="0" sz="600" u="none" cap="none" strike="noStrike">
              <a:solidFill>
                <a:schemeClr val="dk1"/>
              </a:solidFill>
              <a:latin typeface="Corbel"/>
              <a:ea typeface="Corbel"/>
              <a:cs typeface="Corbel"/>
              <a:sym typeface="Corbel"/>
            </a:endParaRPr>
          </a:p>
          <a:p>
            <a:pPr indent="0" lvl="0" marL="0" marR="0" rtl="0" algn="l">
              <a:lnSpc>
                <a:spcPct val="80000"/>
              </a:lnSpc>
              <a:spcBef>
                <a:spcPts val="0"/>
              </a:spcBef>
              <a:spcAft>
                <a:spcPts val="0"/>
              </a:spcAft>
              <a:buClr>
                <a:srgbClr val="000000"/>
              </a:buClr>
              <a:buSzPct val="100000"/>
              <a:buFont typeface="Arial"/>
              <a:buNone/>
            </a:pPr>
            <a:r>
              <a:t/>
            </a:r>
            <a:endParaRPr b="0" i="0" sz="600" u="none" cap="none" strike="noStrike">
              <a:solidFill>
                <a:schemeClr val="dk1"/>
              </a:solidFill>
              <a:latin typeface="Corbel"/>
              <a:ea typeface="Corbel"/>
              <a:cs typeface="Corbel"/>
              <a:sym typeface="Corbel"/>
            </a:endParaRPr>
          </a:p>
          <a:p>
            <a:pPr indent="0" lvl="0" marL="0" marR="0" rtl="0" algn="l">
              <a:lnSpc>
                <a:spcPct val="80000"/>
              </a:lnSpc>
              <a:spcBef>
                <a:spcPts val="0"/>
              </a:spcBef>
              <a:spcAft>
                <a:spcPts val="0"/>
              </a:spcAft>
              <a:buClr>
                <a:srgbClr val="000000"/>
              </a:buClr>
              <a:buSzPct val="100000"/>
              <a:buFont typeface="Arial"/>
              <a:buNone/>
            </a:pPr>
            <a:r>
              <a:t/>
            </a:r>
            <a:endParaRPr b="0" i="0" sz="600" u="none" cap="none" strike="noStrike">
              <a:solidFill>
                <a:schemeClr val="dk1"/>
              </a:solidFill>
              <a:latin typeface="Corbel"/>
              <a:ea typeface="Corbel"/>
              <a:cs typeface="Corbel"/>
              <a:sym typeface="Corbel"/>
            </a:endParaRPr>
          </a:p>
          <a:p>
            <a:pPr indent="0" lvl="0" marL="0" marR="0" rtl="0" algn="l">
              <a:lnSpc>
                <a:spcPct val="80000"/>
              </a:lnSpc>
              <a:spcBef>
                <a:spcPts val="0"/>
              </a:spcBef>
              <a:spcAft>
                <a:spcPts val="0"/>
              </a:spcAft>
              <a:buClr>
                <a:srgbClr val="000000"/>
              </a:buClr>
              <a:buSzPct val="100000"/>
              <a:buFont typeface="Arial"/>
              <a:buNone/>
            </a:pPr>
            <a:r>
              <a:t/>
            </a:r>
            <a:endParaRPr b="0" i="0" sz="600" u="none" cap="none" strike="noStrike">
              <a:solidFill>
                <a:schemeClr val="dk1"/>
              </a:solidFill>
              <a:latin typeface="Corbel"/>
              <a:ea typeface="Corbel"/>
              <a:cs typeface="Corbel"/>
              <a:sym typeface="Corbel"/>
            </a:endParaRPr>
          </a:p>
          <a:p>
            <a:pPr indent="0" lvl="0" marL="0" marR="0" rtl="0" algn="l">
              <a:lnSpc>
                <a:spcPct val="80000"/>
              </a:lnSpc>
              <a:spcBef>
                <a:spcPts val="0"/>
              </a:spcBef>
              <a:spcAft>
                <a:spcPts val="0"/>
              </a:spcAft>
              <a:buClr>
                <a:srgbClr val="000000"/>
              </a:buClr>
              <a:buSzPct val="100000"/>
              <a:buFont typeface="Arial"/>
              <a:buNone/>
            </a:pPr>
            <a:r>
              <a:t/>
            </a:r>
            <a:endParaRPr b="0" i="0" sz="600" u="none" cap="none" strike="noStrike">
              <a:solidFill>
                <a:schemeClr val="dk1"/>
              </a:solidFill>
              <a:latin typeface="Corbel"/>
              <a:ea typeface="Corbel"/>
              <a:cs typeface="Corbel"/>
              <a:sym typeface="Corbel"/>
            </a:endParaRPr>
          </a:p>
          <a:p>
            <a:pPr indent="0" lvl="0" marL="0" marR="0" rtl="0" algn="l">
              <a:lnSpc>
                <a:spcPct val="80000"/>
              </a:lnSpc>
              <a:spcBef>
                <a:spcPts val="0"/>
              </a:spcBef>
              <a:spcAft>
                <a:spcPts val="0"/>
              </a:spcAft>
              <a:buClr>
                <a:srgbClr val="000000"/>
              </a:buClr>
              <a:buSzPct val="100000"/>
              <a:buFont typeface="Arial"/>
              <a:buNone/>
            </a:pPr>
            <a:r>
              <a:t/>
            </a:r>
            <a:endParaRPr b="0" i="0" sz="600" u="none" cap="none" strike="noStrike">
              <a:solidFill>
                <a:schemeClr val="dk1"/>
              </a:solidFill>
              <a:latin typeface="Corbel"/>
              <a:ea typeface="Corbel"/>
              <a:cs typeface="Corbel"/>
              <a:sym typeface="Corbel"/>
            </a:endParaRPr>
          </a:p>
          <a:p>
            <a:pPr indent="0" lvl="0" marL="0" marR="0" rtl="0" algn="l">
              <a:lnSpc>
                <a:spcPct val="80000"/>
              </a:lnSpc>
              <a:spcBef>
                <a:spcPts val="0"/>
              </a:spcBef>
              <a:spcAft>
                <a:spcPts val="0"/>
              </a:spcAft>
              <a:buClr>
                <a:srgbClr val="000000"/>
              </a:buClr>
              <a:buSzPct val="100000"/>
              <a:buFont typeface="Arial"/>
              <a:buNone/>
            </a:pPr>
            <a:r>
              <a:t/>
            </a:r>
            <a:endParaRPr b="0" i="0" sz="600" u="none" cap="none" strike="noStrike">
              <a:solidFill>
                <a:schemeClr val="dk1"/>
              </a:solidFill>
              <a:latin typeface="Corbel"/>
              <a:ea typeface="Corbel"/>
              <a:cs typeface="Corbel"/>
              <a:sym typeface="Corbel"/>
            </a:endParaRPr>
          </a:p>
          <a:p>
            <a:pPr indent="0" lvl="0" marL="0" marR="0" rtl="0" algn="l">
              <a:lnSpc>
                <a:spcPct val="80000"/>
              </a:lnSpc>
              <a:spcBef>
                <a:spcPts val="0"/>
              </a:spcBef>
              <a:spcAft>
                <a:spcPts val="0"/>
              </a:spcAft>
              <a:buClr>
                <a:srgbClr val="000000"/>
              </a:buClr>
              <a:buSzPct val="100000"/>
              <a:buFont typeface="Arial"/>
              <a:buNone/>
            </a:pPr>
            <a:r>
              <a:t/>
            </a:r>
            <a:endParaRPr b="0" i="0" sz="600" u="none" cap="none" strike="noStrike">
              <a:solidFill>
                <a:schemeClr val="dk1"/>
              </a:solidFill>
              <a:latin typeface="Corbel"/>
              <a:ea typeface="Corbel"/>
              <a:cs typeface="Corbel"/>
              <a:sym typeface="Corbel"/>
            </a:endParaRPr>
          </a:p>
          <a:p>
            <a:pPr indent="0" lvl="0" marL="0" marR="0" rtl="0" algn="l">
              <a:lnSpc>
                <a:spcPct val="80000"/>
              </a:lnSpc>
              <a:spcBef>
                <a:spcPts val="0"/>
              </a:spcBef>
              <a:spcAft>
                <a:spcPts val="0"/>
              </a:spcAft>
              <a:buClr>
                <a:srgbClr val="000000"/>
              </a:buClr>
              <a:buSzPct val="100000"/>
              <a:buFont typeface="Arial"/>
              <a:buNone/>
            </a:pPr>
            <a:br>
              <a:rPr b="0" i="0" lang="en-CA" sz="900" u="none" cap="none" strike="noStrike">
                <a:solidFill>
                  <a:schemeClr val="dk1"/>
                </a:solidFill>
                <a:latin typeface="Corbel"/>
                <a:ea typeface="Corbel"/>
                <a:cs typeface="Corbel"/>
                <a:sym typeface="Corbel"/>
              </a:rPr>
            </a:br>
            <a:endParaRPr b="0" i="0" sz="550" u="none" cap="none" strike="noStrike">
              <a:solidFill>
                <a:schemeClr val="dk2"/>
              </a:solidFill>
              <a:latin typeface="Corbel"/>
              <a:ea typeface="Corbel"/>
              <a:cs typeface="Corbel"/>
              <a:sym typeface="Corbel"/>
            </a:endParaRPr>
          </a:p>
          <a:p>
            <a:pPr indent="0" lvl="0" marL="0" marR="0" rtl="0" algn="r">
              <a:lnSpc>
                <a:spcPct val="70000"/>
              </a:lnSpc>
              <a:spcBef>
                <a:spcPts val="0"/>
              </a:spcBef>
              <a:spcAft>
                <a:spcPts val="0"/>
              </a:spcAft>
              <a:buClr>
                <a:srgbClr val="000000"/>
              </a:buClr>
              <a:buSzPct val="100000"/>
              <a:buFont typeface="Arial"/>
              <a:buNone/>
            </a:pPr>
            <a:r>
              <a:rPr b="0" i="0" lang="en-CA" sz="200" u="none" cap="none" strike="noStrike">
                <a:solidFill>
                  <a:schemeClr val="lt1"/>
                </a:solidFill>
                <a:latin typeface="Corbel"/>
                <a:ea typeface="Corbel"/>
                <a:cs typeface="Corbel"/>
                <a:sym typeface="Corbel"/>
              </a:rPr>
              <a:t>Source: Oxford Martin Programme on the Future of Food</a:t>
            </a:r>
            <a:endParaRPr b="0" i="0" sz="200" u="none" cap="none" strike="noStrike">
              <a:solidFill>
                <a:schemeClr val="lt1"/>
              </a:solidFill>
              <a:latin typeface="Corbel"/>
              <a:ea typeface="Corbel"/>
              <a:cs typeface="Corbel"/>
              <a:sym typeface="Corbel"/>
            </a:endParaRPr>
          </a:p>
        </p:txBody>
      </p:sp>
      <p:pic>
        <p:nvPicPr>
          <p:cNvPr id="264" name="Google Shape;264;p5"/>
          <p:cNvPicPr preferRelativeResize="0"/>
          <p:nvPr/>
        </p:nvPicPr>
        <p:blipFill rotWithShape="1">
          <a:blip r:embed="rId3">
            <a:alphaModFix/>
          </a:blip>
          <a:srcRect b="0" l="0" r="0" t="0"/>
          <a:stretch/>
        </p:blipFill>
        <p:spPr>
          <a:xfrm>
            <a:off x="1601788" y="1531455"/>
            <a:ext cx="6527800" cy="5067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6"/>
          <p:cNvPicPr preferRelativeResize="0"/>
          <p:nvPr/>
        </p:nvPicPr>
        <p:blipFill rotWithShape="1">
          <a:blip r:embed="rId3">
            <a:alphaModFix/>
          </a:blip>
          <a:srcRect b="0" l="0" r="0" t="0"/>
          <a:stretch/>
        </p:blipFill>
        <p:spPr>
          <a:xfrm>
            <a:off x="1500809" y="146335"/>
            <a:ext cx="2654904" cy="6565329"/>
          </a:xfrm>
          <a:prstGeom prst="rect">
            <a:avLst/>
          </a:prstGeom>
          <a:noFill/>
          <a:ln>
            <a:noFill/>
          </a:ln>
        </p:spPr>
      </p:pic>
      <p:sp>
        <p:nvSpPr>
          <p:cNvPr id="270" name="Google Shape;270;p6"/>
          <p:cNvSpPr txBox="1"/>
          <p:nvPr/>
        </p:nvSpPr>
        <p:spPr>
          <a:xfrm>
            <a:off x="4410746" y="1152940"/>
            <a:ext cx="5081123" cy="531681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800"/>
              <a:buFont typeface="Arial"/>
              <a:buNone/>
            </a:pPr>
            <a:r>
              <a:rPr b="0" i="0" lang="en-CA" sz="2800" u="none" cap="none" strike="noStrike">
                <a:solidFill>
                  <a:schemeClr val="dk2"/>
                </a:solidFill>
                <a:latin typeface="Corbel"/>
                <a:ea typeface="Corbel"/>
                <a:cs typeface="Corbel"/>
                <a:sym typeface="Corbel"/>
              </a:rPr>
              <a:t>Activity:</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2800"/>
              <a:buFont typeface="Arial"/>
              <a:buNone/>
            </a:pPr>
            <a:r>
              <a:rPr b="0" i="0" lang="en-CA" sz="2800" u="none" cap="none" strike="noStrike">
                <a:solidFill>
                  <a:schemeClr val="dk2"/>
                </a:solidFill>
                <a:latin typeface="Corbel"/>
                <a:ea typeface="Corbel"/>
                <a:cs typeface="Corbel"/>
                <a:sym typeface="Corbel"/>
              </a:rPr>
              <a:t>Let’s hear from project participants. Can we identify the connections to food systems?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2800"/>
              <a:buFont typeface="Arial"/>
              <a:buNone/>
            </a:pPr>
            <a:r>
              <a:t/>
            </a:r>
            <a:endParaRPr b="0" i="0" sz="2800" u="none" cap="none" strike="noStrike">
              <a:solidFill>
                <a:schemeClr val="dk2"/>
              </a:solidFill>
              <a:latin typeface="Corbel"/>
              <a:ea typeface="Corbel"/>
              <a:cs typeface="Corbel"/>
              <a:sym typeface="Corbel"/>
            </a:endParaRPr>
          </a:p>
          <a:p>
            <a:pPr indent="0" lvl="0" marL="0" marR="0" rtl="0" algn="l">
              <a:lnSpc>
                <a:spcPct val="90000"/>
              </a:lnSpc>
              <a:spcBef>
                <a:spcPts val="600"/>
              </a:spcBef>
              <a:spcAft>
                <a:spcPts val="0"/>
              </a:spcAft>
              <a:buClr>
                <a:srgbClr val="000000"/>
              </a:buClr>
              <a:buSzPts val="2800"/>
              <a:buFont typeface="Arial"/>
              <a:buNone/>
            </a:pPr>
            <a:r>
              <a:t/>
            </a:r>
            <a:endParaRPr b="0" i="0" sz="2800" u="none" cap="none" strike="noStrike">
              <a:solidFill>
                <a:schemeClr val="dk2"/>
              </a:solidFill>
              <a:latin typeface="Corbel"/>
              <a:ea typeface="Corbel"/>
              <a:cs typeface="Corbel"/>
              <a:sym typeface="Corbel"/>
            </a:endParaRPr>
          </a:p>
          <a:p>
            <a:pPr indent="0" lvl="0" marL="0" marR="0" rtl="0" algn="l">
              <a:lnSpc>
                <a:spcPct val="90000"/>
              </a:lnSpc>
              <a:spcBef>
                <a:spcPts val="600"/>
              </a:spcBef>
              <a:spcAft>
                <a:spcPts val="0"/>
              </a:spcAft>
              <a:buClr>
                <a:srgbClr val="000000"/>
              </a:buClr>
              <a:buSzPts val="2800"/>
              <a:buFont typeface="Arial"/>
              <a:buNone/>
            </a:pPr>
            <a:r>
              <a:t/>
            </a:r>
            <a:endParaRPr b="0" i="0" sz="2800" u="none" cap="none" strike="noStrike">
              <a:solidFill>
                <a:schemeClr val="dk2"/>
              </a:solidFill>
              <a:latin typeface="Corbel"/>
              <a:ea typeface="Corbel"/>
              <a:cs typeface="Corbel"/>
              <a:sym typeface="Corbel"/>
            </a:endParaRPr>
          </a:p>
          <a:p>
            <a:pPr indent="0" lvl="0" marL="0" marR="0" rtl="0" algn="l">
              <a:lnSpc>
                <a:spcPct val="90000"/>
              </a:lnSpc>
              <a:spcBef>
                <a:spcPts val="600"/>
              </a:spcBef>
              <a:spcAft>
                <a:spcPts val="0"/>
              </a:spcAft>
              <a:buClr>
                <a:srgbClr val="000000"/>
              </a:buClr>
              <a:buSzPts val="2800"/>
              <a:buFont typeface="Arial"/>
              <a:buNone/>
            </a:pPr>
            <a:r>
              <a:t/>
            </a:r>
            <a:endParaRPr b="0" i="0" sz="2800" u="none" cap="none" strike="noStrike">
              <a:solidFill>
                <a:schemeClr val="dk2"/>
              </a:solidFill>
              <a:latin typeface="Corbel"/>
              <a:ea typeface="Corbel"/>
              <a:cs typeface="Corbel"/>
              <a:sym typeface="Corbel"/>
            </a:endParaRPr>
          </a:p>
          <a:p>
            <a:pPr indent="0" lvl="0" marL="0" marR="0" rtl="0" algn="l">
              <a:lnSpc>
                <a:spcPct val="90000"/>
              </a:lnSpc>
              <a:spcBef>
                <a:spcPts val="600"/>
              </a:spcBef>
              <a:spcAft>
                <a:spcPts val="0"/>
              </a:spcAft>
              <a:buClr>
                <a:srgbClr val="000000"/>
              </a:buClr>
              <a:buSzPts val="2800"/>
              <a:buFont typeface="Arial"/>
              <a:buNone/>
            </a:pPr>
            <a:r>
              <a:t/>
            </a:r>
            <a:endParaRPr b="0" i="0" sz="2800" u="none" cap="none" strike="noStrike">
              <a:solidFill>
                <a:schemeClr val="dk2"/>
              </a:solidFill>
              <a:latin typeface="Corbel"/>
              <a:ea typeface="Corbel"/>
              <a:cs typeface="Corbel"/>
              <a:sym typeface="Corbel"/>
            </a:endParaRPr>
          </a:p>
          <a:p>
            <a:pPr indent="0" lvl="0" marL="0" marR="0" rtl="0" algn="l">
              <a:lnSpc>
                <a:spcPct val="90000"/>
              </a:lnSpc>
              <a:spcBef>
                <a:spcPts val="600"/>
              </a:spcBef>
              <a:spcAft>
                <a:spcPts val="0"/>
              </a:spcAft>
              <a:buClr>
                <a:srgbClr val="000000"/>
              </a:buClr>
              <a:buSzPts val="2800"/>
              <a:buFont typeface="Arial"/>
              <a:buNone/>
            </a:pPr>
            <a:r>
              <a:t/>
            </a:r>
            <a:endParaRPr b="0" i="0" sz="2800" u="none" cap="none" strike="noStrike">
              <a:solidFill>
                <a:schemeClr val="dk2"/>
              </a:solidFill>
              <a:latin typeface="Corbel"/>
              <a:ea typeface="Corbel"/>
              <a:cs typeface="Corbel"/>
              <a:sym typeface="Corbel"/>
            </a:endParaRPr>
          </a:p>
          <a:p>
            <a:pPr indent="0" lvl="0" marL="0" marR="0" rtl="0" algn="l">
              <a:lnSpc>
                <a:spcPct val="100000"/>
              </a:lnSpc>
              <a:spcBef>
                <a:spcPts val="600"/>
              </a:spcBef>
              <a:spcAft>
                <a:spcPts val="0"/>
              </a:spcAft>
              <a:buClr>
                <a:srgbClr val="000000"/>
              </a:buClr>
              <a:buSzPts val="800"/>
              <a:buFont typeface="Arial"/>
              <a:buNone/>
            </a:pPr>
            <a:r>
              <a:rPr b="0" i="0" lang="en-CA" sz="800" u="none" cap="none" strike="noStrike">
                <a:solidFill>
                  <a:schemeClr val="dk2"/>
                </a:solidFill>
                <a:latin typeface="Corbel"/>
                <a:ea typeface="Corbel"/>
                <a:cs typeface="Corbel"/>
                <a:sym typeface="Corbel"/>
              </a:rPr>
              <a:t>*Infographic at left available on website</a:t>
            </a:r>
            <a:br>
              <a:rPr b="0" i="0" lang="en-CA" sz="3600" u="none" cap="none" strike="noStrike">
                <a:solidFill>
                  <a:schemeClr val="dk2"/>
                </a:solidFill>
                <a:latin typeface="Corbel"/>
                <a:ea typeface="Corbel"/>
                <a:cs typeface="Corbel"/>
                <a:sym typeface="Corbel"/>
              </a:rPr>
            </a:br>
            <a:endParaRPr b="0" i="0" sz="800" u="none" cap="none" strike="noStrike">
              <a:solidFill>
                <a:schemeClr val="dk2"/>
              </a:solidFill>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4" name="Shape 274"/>
        <p:cNvGrpSpPr/>
        <p:nvPr/>
      </p:nvGrpSpPr>
      <p:grpSpPr>
        <a:xfrm>
          <a:off x="0" y="0"/>
          <a:ext cx="0" cy="0"/>
          <a:chOff x="0" y="0"/>
          <a:chExt cx="0" cy="0"/>
        </a:xfrm>
      </p:grpSpPr>
      <p:grpSp>
        <p:nvGrpSpPr>
          <p:cNvPr id="275" name="Google Shape;275;p7"/>
          <p:cNvGrpSpPr/>
          <p:nvPr/>
        </p:nvGrpSpPr>
        <p:grpSpPr>
          <a:xfrm>
            <a:off x="0" y="-8467"/>
            <a:ext cx="12192000" cy="6866467"/>
            <a:chOff x="0" y="-8467"/>
            <a:chExt cx="12192000" cy="6866467"/>
          </a:xfrm>
        </p:grpSpPr>
        <p:cxnSp>
          <p:nvCxnSpPr>
            <p:cNvPr id="276" name="Google Shape;276;p7"/>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77" name="Google Shape;277;p7"/>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78" name="Google Shape;278;p7"/>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279" name="Google Shape;279;p7"/>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0" name="Google Shape;280;p7"/>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7"/>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7B4A3A">
                <a:alpha val="69411"/>
              </a:srgbClr>
            </a:solidFill>
            <a:ln>
              <a:noFill/>
            </a:ln>
          </p:spPr>
        </p:sp>
        <p:sp>
          <p:nvSpPr>
            <p:cNvPr id="282" name="Google Shape;282;p7"/>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F6C680">
                <a:alpha val="69411"/>
              </a:srgbClr>
            </a:solidFill>
            <a:ln>
              <a:noFill/>
            </a:ln>
          </p:spPr>
        </p:sp>
        <p:sp>
          <p:nvSpPr>
            <p:cNvPr id="283" name="Google Shape;283;p7"/>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284" name="Google Shape;284;p7"/>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7"/>
            <p:cNvSpPr/>
            <p:nvPr/>
          </p:nvSpPr>
          <p:spPr>
            <a:xfrm rot="10800000">
              <a:off x="0" y="0"/>
              <a:ext cx="842596" cy="5666154"/>
            </a:xfrm>
            <a:prstGeom prst="triangle">
              <a:avLst>
                <a:gd fmla="val 10000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6" name="Google Shape;286;p7"/>
          <p:cNvSpPr txBox="1"/>
          <p:nvPr/>
        </p:nvSpPr>
        <p:spPr>
          <a:xfrm>
            <a:off x="6108801" y="2232550"/>
            <a:ext cx="3433800" cy="2339400"/>
          </a:xfrm>
          <a:prstGeom prst="rect">
            <a:avLst/>
          </a:prstGeom>
          <a:noFill/>
          <a:ln>
            <a:noFill/>
          </a:ln>
        </p:spPr>
        <p:txBody>
          <a:bodyPr anchorCtr="0" anchor="b" bIns="45700" lIns="91425" spcFirstLastPara="1" rIns="91425" wrap="square" tIns="45700">
            <a:normAutofit fontScale="70000" lnSpcReduction="10000"/>
          </a:bodyPr>
          <a:lstStyle/>
          <a:p>
            <a:pPr indent="0" lvl="0" marL="0" marR="0" rtl="0" algn="r">
              <a:lnSpc>
                <a:spcPct val="90000"/>
              </a:lnSpc>
              <a:spcBef>
                <a:spcPts val="0"/>
              </a:spcBef>
              <a:spcAft>
                <a:spcPts val="0"/>
              </a:spcAft>
              <a:buClr>
                <a:srgbClr val="000000"/>
              </a:buClr>
              <a:buSzPct val="100000"/>
              <a:buFont typeface="Arial"/>
              <a:buNone/>
            </a:pPr>
            <a:r>
              <a:t/>
            </a:r>
            <a:endParaRPr b="0" i="0" sz="2100" u="none" cap="none" strike="noStrike">
              <a:solidFill>
                <a:schemeClr val="accent1"/>
              </a:solidFill>
              <a:latin typeface="Corbel"/>
              <a:ea typeface="Corbel"/>
              <a:cs typeface="Corbel"/>
              <a:sym typeface="Corbel"/>
            </a:endParaRPr>
          </a:p>
          <a:p>
            <a:pPr indent="0" lvl="0" marL="0" marR="0" rtl="0" algn="r">
              <a:lnSpc>
                <a:spcPct val="90000"/>
              </a:lnSpc>
              <a:spcBef>
                <a:spcPts val="600"/>
              </a:spcBef>
              <a:spcAft>
                <a:spcPts val="0"/>
              </a:spcAft>
              <a:buClr>
                <a:srgbClr val="000000"/>
              </a:buClr>
              <a:buSzPct val="88024"/>
              <a:buFont typeface="Arial"/>
              <a:buNone/>
            </a:pPr>
            <a:r>
              <a:t/>
            </a:r>
            <a:endParaRPr b="0" i="0" sz="2385" u="none" cap="none" strike="noStrike">
              <a:solidFill>
                <a:schemeClr val="accent1"/>
              </a:solidFill>
              <a:latin typeface="Corbel"/>
              <a:ea typeface="Corbel"/>
              <a:cs typeface="Corbel"/>
              <a:sym typeface="Corbel"/>
            </a:endParaRPr>
          </a:p>
          <a:p>
            <a:pPr indent="0" lvl="0" marL="0" marR="0" rtl="0" algn="l">
              <a:lnSpc>
                <a:spcPct val="90000"/>
              </a:lnSpc>
              <a:spcBef>
                <a:spcPts val="600"/>
              </a:spcBef>
              <a:spcAft>
                <a:spcPts val="0"/>
              </a:spcAft>
              <a:buClr>
                <a:srgbClr val="000000"/>
              </a:buClr>
              <a:buSzPct val="63913"/>
              <a:buFont typeface="Arial"/>
              <a:buNone/>
            </a:pPr>
            <a:r>
              <a:rPr b="1" i="0" lang="en-CA" sz="3285" u="none" cap="none" strike="noStrike">
                <a:solidFill>
                  <a:schemeClr val="accent2"/>
                </a:solidFill>
                <a:latin typeface="Corbel"/>
                <a:ea typeface="Corbel"/>
                <a:cs typeface="Corbel"/>
                <a:sym typeface="Corbel"/>
              </a:rPr>
              <a:t>Follow the project!</a:t>
            </a:r>
            <a:endParaRPr b="1" i="0" sz="3285" u="none" cap="none" strike="noStrike">
              <a:solidFill>
                <a:schemeClr val="accent2"/>
              </a:solidFill>
            </a:endParaRPr>
          </a:p>
          <a:p>
            <a:pPr indent="0" lvl="0" marL="0" marR="0" rtl="0" algn="l">
              <a:lnSpc>
                <a:spcPct val="90000"/>
              </a:lnSpc>
              <a:spcBef>
                <a:spcPts val="600"/>
              </a:spcBef>
              <a:spcAft>
                <a:spcPts val="0"/>
              </a:spcAft>
              <a:buClr>
                <a:srgbClr val="000000"/>
              </a:buClr>
              <a:buSzPct val="63913"/>
              <a:buFont typeface="Arial"/>
              <a:buNone/>
            </a:pPr>
            <a:r>
              <a:rPr b="1" i="0" lang="en-CA" sz="3285" u="none" cap="none" strike="noStrike">
                <a:solidFill>
                  <a:schemeClr val="accent2"/>
                </a:solidFill>
                <a:latin typeface="Corbel"/>
                <a:ea typeface="Corbel"/>
                <a:cs typeface="Corbel"/>
                <a:sym typeface="Corbel"/>
              </a:rPr>
              <a:t>fourstoriesaboutfood.org</a:t>
            </a:r>
            <a:endParaRPr b="1" i="0" sz="3285" u="none" cap="none" strike="noStrike">
              <a:solidFill>
                <a:schemeClr val="accent2"/>
              </a:solidFill>
              <a:latin typeface="Corbel"/>
              <a:ea typeface="Corbel"/>
              <a:cs typeface="Corbel"/>
              <a:sym typeface="Corbel"/>
            </a:endParaRPr>
          </a:p>
          <a:p>
            <a:pPr indent="0" lvl="0" marL="0" marR="0" rtl="0" algn="r">
              <a:lnSpc>
                <a:spcPct val="90000"/>
              </a:lnSpc>
              <a:spcBef>
                <a:spcPts val="600"/>
              </a:spcBef>
              <a:spcAft>
                <a:spcPts val="0"/>
              </a:spcAft>
              <a:buClr>
                <a:srgbClr val="000000"/>
              </a:buClr>
              <a:buSzPct val="100000"/>
              <a:buFont typeface="Arial"/>
              <a:buNone/>
            </a:pPr>
            <a:r>
              <a:rPr b="0" i="0" lang="en-CA" sz="2100" u="none" cap="none" strike="noStrike">
                <a:solidFill>
                  <a:schemeClr val="accent1"/>
                </a:solidFill>
                <a:latin typeface="Corbel"/>
                <a:ea typeface="Corbel"/>
                <a:cs typeface="Corbel"/>
                <a:sym typeface="Corbel"/>
              </a:rPr>
              <a:t> </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600"/>
              </a:spcBef>
              <a:spcAft>
                <a:spcPts val="0"/>
              </a:spcAft>
              <a:buClr>
                <a:srgbClr val="000000"/>
              </a:buClr>
              <a:buSzPct val="100000"/>
              <a:buFont typeface="Arial"/>
              <a:buNone/>
            </a:pPr>
            <a:r>
              <a:t/>
            </a:r>
            <a:endParaRPr b="0" i="0" sz="2100" u="none" cap="none" strike="noStrike">
              <a:solidFill>
                <a:schemeClr val="accent1"/>
              </a:solidFill>
              <a:latin typeface="Corbel"/>
              <a:ea typeface="Corbel"/>
              <a:cs typeface="Corbel"/>
              <a:sym typeface="Corbel"/>
            </a:endParaRPr>
          </a:p>
          <a:p>
            <a:pPr indent="0" lvl="0" marL="0" marR="0" rtl="0" algn="r">
              <a:lnSpc>
                <a:spcPct val="90000"/>
              </a:lnSpc>
              <a:spcBef>
                <a:spcPts val="600"/>
              </a:spcBef>
              <a:spcAft>
                <a:spcPts val="0"/>
              </a:spcAft>
              <a:buClr>
                <a:srgbClr val="000000"/>
              </a:buClr>
              <a:buSzPct val="100000"/>
              <a:buFont typeface="Arial"/>
              <a:buNone/>
            </a:pPr>
            <a:r>
              <a:t/>
            </a:r>
            <a:endParaRPr b="0" i="0" sz="2100" u="none" cap="none" strike="noStrike">
              <a:solidFill>
                <a:schemeClr val="accent1"/>
              </a:solidFill>
              <a:latin typeface="Corbel"/>
              <a:ea typeface="Corbel"/>
              <a:cs typeface="Corbel"/>
              <a:sym typeface="Corbel"/>
            </a:endParaRPr>
          </a:p>
          <a:p>
            <a:pPr indent="0" lvl="0" marL="0" marR="0" rtl="0" algn="r">
              <a:lnSpc>
                <a:spcPct val="90000"/>
              </a:lnSpc>
              <a:spcBef>
                <a:spcPts val="600"/>
              </a:spcBef>
              <a:spcAft>
                <a:spcPts val="0"/>
              </a:spcAft>
              <a:buClr>
                <a:srgbClr val="000000"/>
              </a:buClr>
              <a:buSzPct val="100000"/>
              <a:buFont typeface="Arial"/>
              <a:buNone/>
            </a:pPr>
            <a:r>
              <a:t/>
            </a:r>
            <a:endParaRPr b="0" i="0" sz="2100" u="none" cap="none" strike="noStrike">
              <a:solidFill>
                <a:schemeClr val="accent1"/>
              </a:solidFill>
              <a:latin typeface="Corbel"/>
              <a:ea typeface="Corbel"/>
              <a:cs typeface="Corbel"/>
              <a:sym typeface="Corbel"/>
            </a:endParaRPr>
          </a:p>
        </p:txBody>
      </p:sp>
      <p:pic>
        <p:nvPicPr>
          <p:cNvPr id="287" name="Google Shape;287;p7"/>
          <p:cNvPicPr preferRelativeResize="0"/>
          <p:nvPr/>
        </p:nvPicPr>
        <p:blipFill rotWithShape="1">
          <a:blip r:embed="rId3">
            <a:alphaModFix/>
          </a:blip>
          <a:srcRect b="-2" l="16680" r="19588" t="0"/>
          <a:stretch/>
        </p:blipFill>
        <p:spPr>
          <a:xfrm>
            <a:off x="2957361" y="10"/>
            <a:ext cx="3151431" cy="3437494"/>
          </a:xfrm>
          <a:custGeom>
            <a:rect b="b" l="l" r="r" t="t"/>
            <a:pathLst>
              <a:path extrusionOk="0" h="3437504" w="3151431">
                <a:moveTo>
                  <a:pt x="514552" y="0"/>
                </a:moveTo>
                <a:lnTo>
                  <a:pt x="2008047" y="0"/>
                </a:lnTo>
                <a:lnTo>
                  <a:pt x="2008047" y="1"/>
                </a:lnTo>
                <a:lnTo>
                  <a:pt x="3151431" y="1"/>
                </a:lnTo>
                <a:lnTo>
                  <a:pt x="2637972" y="3437504"/>
                </a:lnTo>
                <a:lnTo>
                  <a:pt x="0" y="3437504"/>
                </a:lnTo>
                <a:close/>
              </a:path>
            </a:pathLst>
          </a:custGeom>
          <a:noFill/>
          <a:ln>
            <a:noFill/>
          </a:ln>
        </p:spPr>
      </p:pic>
      <p:pic>
        <p:nvPicPr>
          <p:cNvPr id="288" name="Google Shape;288;p7"/>
          <p:cNvPicPr preferRelativeResize="0"/>
          <p:nvPr/>
        </p:nvPicPr>
        <p:blipFill rotWithShape="1">
          <a:blip r:embed="rId4">
            <a:alphaModFix/>
          </a:blip>
          <a:srcRect b="-1" l="34357" r="40184" t="0"/>
          <a:stretch/>
        </p:blipFill>
        <p:spPr>
          <a:xfrm>
            <a:off x="319203" y="10"/>
            <a:ext cx="3153384" cy="3437494"/>
          </a:xfrm>
          <a:custGeom>
            <a:rect b="b" l="l" r="r" t="t"/>
            <a:pathLst>
              <a:path extrusionOk="0" h="3437504" w="3153384">
                <a:moveTo>
                  <a:pt x="511180" y="0"/>
                </a:moveTo>
                <a:lnTo>
                  <a:pt x="3153384" y="0"/>
                </a:lnTo>
                <a:lnTo>
                  <a:pt x="2638832" y="3437504"/>
                </a:lnTo>
                <a:lnTo>
                  <a:pt x="0" y="3437504"/>
                </a:lnTo>
                <a:close/>
              </a:path>
            </a:pathLst>
          </a:custGeom>
          <a:noFill/>
          <a:ln>
            <a:noFill/>
          </a:ln>
        </p:spPr>
      </p:pic>
      <p:pic>
        <p:nvPicPr>
          <p:cNvPr id="289" name="Google Shape;289;p7"/>
          <p:cNvPicPr preferRelativeResize="0"/>
          <p:nvPr/>
        </p:nvPicPr>
        <p:blipFill rotWithShape="1">
          <a:blip r:embed="rId5">
            <a:alphaModFix/>
          </a:blip>
          <a:srcRect b="-1" l="13565" r="0" t="0"/>
          <a:stretch/>
        </p:blipFill>
        <p:spPr>
          <a:xfrm>
            <a:off x="1" y="3437504"/>
            <a:ext cx="2956476" cy="3420496"/>
          </a:xfrm>
          <a:custGeom>
            <a:rect b="b" l="l" r="r" t="t"/>
            <a:pathLst>
              <a:path extrusionOk="0" h="3420496" w="2956476">
                <a:moveTo>
                  <a:pt x="319202" y="0"/>
                </a:moveTo>
                <a:lnTo>
                  <a:pt x="2956476" y="0"/>
                </a:lnTo>
                <a:lnTo>
                  <a:pt x="2444471" y="3420496"/>
                </a:lnTo>
                <a:lnTo>
                  <a:pt x="0" y="3420496"/>
                </a:lnTo>
                <a:lnTo>
                  <a:pt x="0" y="2146516"/>
                </a:lnTo>
                <a:close/>
              </a:path>
            </a:pathLst>
          </a:custGeom>
          <a:noFill/>
          <a:ln>
            <a:noFill/>
          </a:ln>
        </p:spPr>
      </p:pic>
      <p:pic>
        <p:nvPicPr>
          <p:cNvPr id="290" name="Google Shape;290;p7"/>
          <p:cNvPicPr preferRelativeResize="0"/>
          <p:nvPr/>
        </p:nvPicPr>
        <p:blipFill rotWithShape="1">
          <a:blip r:embed="rId6">
            <a:alphaModFix/>
          </a:blip>
          <a:srcRect b="-1" l="3638" r="4223" t="0"/>
          <a:stretch/>
        </p:blipFill>
        <p:spPr>
          <a:xfrm>
            <a:off x="2737390" y="3437504"/>
            <a:ext cx="3151535" cy="3420496"/>
          </a:xfrm>
          <a:custGeom>
            <a:rect b="b" l="l" r="r" t="t"/>
            <a:pathLst>
              <a:path extrusionOk="0" h="3420496" w="3151535">
                <a:moveTo>
                  <a:pt x="512005" y="0"/>
                </a:moveTo>
                <a:lnTo>
                  <a:pt x="3151535" y="0"/>
                </a:lnTo>
                <a:lnTo>
                  <a:pt x="2640616" y="3420496"/>
                </a:lnTo>
                <a:lnTo>
                  <a:pt x="0" y="3420496"/>
                </a:lnTo>
                <a:close/>
              </a:path>
            </a:pathLst>
          </a:custGeom>
          <a:noFill/>
          <a:ln>
            <a:noFill/>
          </a:ln>
        </p:spPr>
      </p:pic>
      <p:cxnSp>
        <p:nvCxnSpPr>
          <p:cNvPr id="291" name="Google Shape;291;p7"/>
          <p:cNvCxnSpPr/>
          <p:nvPr/>
        </p:nvCxnSpPr>
        <p:spPr>
          <a:xfrm>
            <a:off x="319203" y="3437504"/>
            <a:ext cx="5276131" cy="0"/>
          </a:xfrm>
          <a:prstGeom prst="straightConnector1">
            <a:avLst/>
          </a:prstGeom>
          <a:noFill/>
          <a:ln cap="rnd" cmpd="sng" w="12700">
            <a:solidFill>
              <a:schemeClr val="lt1"/>
            </a:solidFill>
            <a:prstDash val="solid"/>
            <a:round/>
            <a:headEnd len="sm" w="sm" type="none"/>
            <a:tailEnd len="sm" w="sm" type="none"/>
          </a:ln>
        </p:spPr>
      </p:cxnSp>
      <p:cxnSp>
        <p:nvCxnSpPr>
          <p:cNvPr id="292" name="Google Shape;292;p7"/>
          <p:cNvCxnSpPr/>
          <p:nvPr/>
        </p:nvCxnSpPr>
        <p:spPr>
          <a:xfrm flipH="1" rot="10800000">
            <a:off x="2444472" y="0"/>
            <a:ext cx="1028115" cy="6858000"/>
          </a:xfrm>
          <a:prstGeom prst="straightConnector1">
            <a:avLst/>
          </a:prstGeom>
          <a:noFill/>
          <a:ln cap="rnd" cmpd="sng" w="12700">
            <a:solidFill>
              <a:schemeClr val="lt1"/>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 name="Shape 296"/>
        <p:cNvGrpSpPr/>
        <p:nvPr/>
      </p:nvGrpSpPr>
      <p:grpSpPr>
        <a:xfrm>
          <a:off x="0" y="0"/>
          <a:ext cx="0" cy="0"/>
          <a:chOff x="0" y="0"/>
          <a:chExt cx="0" cy="0"/>
        </a:xfrm>
      </p:grpSpPr>
      <p:sp>
        <p:nvSpPr>
          <p:cNvPr id="297" name="Google Shape;297;p8"/>
          <p:cNvSpPr/>
          <p:nvPr/>
        </p:nvSpPr>
        <p:spPr>
          <a:xfrm>
            <a:off x="0" y="0"/>
            <a:ext cx="12188952"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nvGrpSpPr>
          <p:cNvPr id="298" name="Google Shape;298;p8"/>
          <p:cNvGrpSpPr/>
          <p:nvPr/>
        </p:nvGrpSpPr>
        <p:grpSpPr>
          <a:xfrm>
            <a:off x="0" y="-8467"/>
            <a:ext cx="12192000" cy="6866467"/>
            <a:chOff x="0" y="-8467"/>
            <a:chExt cx="12192000" cy="6866467"/>
          </a:xfrm>
        </p:grpSpPr>
        <p:cxnSp>
          <p:nvCxnSpPr>
            <p:cNvPr id="299" name="Google Shape;299;p8"/>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00" name="Google Shape;300;p8"/>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301" name="Google Shape;301;p8"/>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02" name="Google Shape;302;p8"/>
            <p:cNvSpPr/>
            <p:nvPr/>
          </p:nvSpPr>
          <p:spPr>
            <a:xfrm>
              <a:off x="8932333" y="3048000"/>
              <a:ext cx="3259667" cy="3810000"/>
            </a:xfrm>
            <a:prstGeom prst="triangle">
              <a:avLst>
                <a:gd fmla="val 100000" name="adj"/>
              </a:avLst>
            </a:prstGeom>
            <a:solidFill>
              <a:schemeClr val="accent2">
                <a:alpha val="71372"/>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8"/>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7B4A3A">
                <a:alpha val="69411"/>
              </a:srgbClr>
            </a:solidFill>
            <a:ln>
              <a:noFill/>
            </a:ln>
          </p:spPr>
        </p:sp>
        <p:sp>
          <p:nvSpPr>
            <p:cNvPr id="304" name="Google Shape;304;p8"/>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F6C680">
                <a:alpha val="69411"/>
              </a:srgbClr>
            </a:solidFill>
            <a:ln>
              <a:noFill/>
            </a:ln>
          </p:spPr>
        </p:sp>
        <p:sp>
          <p:nvSpPr>
            <p:cNvPr id="305" name="Google Shape;305;p8"/>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306" name="Google Shape;306;p8"/>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8"/>
            <p:cNvSpPr/>
            <p:nvPr/>
          </p:nvSpPr>
          <p:spPr>
            <a:xfrm>
              <a:off x="0" y="4013200"/>
              <a:ext cx="448733" cy="2844800"/>
            </a:xfrm>
            <a:prstGeom prst="triangle">
              <a:avLst>
                <a:gd fmla="val 0" name="adj"/>
              </a:avLst>
            </a:prstGeom>
            <a:solidFill>
              <a:schemeClr val="accent1">
                <a:alpha val="84313"/>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8" name="Google Shape;308;p8"/>
          <p:cNvSpPr/>
          <p:nvPr/>
        </p:nvSpPr>
        <p:spPr>
          <a:xfrm>
            <a:off x="477012" y="480060"/>
            <a:ext cx="11237976" cy="5897880"/>
          </a:xfrm>
          <a:prstGeom prst="rect">
            <a:avLst/>
          </a:prstGeom>
          <a:solidFill>
            <a:srgbClr val="FFFFFF"/>
          </a:solidFill>
          <a:ln>
            <a:noFill/>
          </a:ln>
          <a:effectLst>
            <a:outerShdw blurRad="63500" rotWithShape="0" algn="t" dir="5400000" dist="17780">
              <a:srgbClr val="000000">
                <a:alpha val="42352"/>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pic>
        <p:nvPicPr>
          <p:cNvPr id="309" name="Google Shape;309;p8"/>
          <p:cNvPicPr preferRelativeResize="0"/>
          <p:nvPr/>
        </p:nvPicPr>
        <p:blipFill rotWithShape="1">
          <a:blip r:embed="rId3">
            <a:alphaModFix/>
          </a:blip>
          <a:srcRect b="0" l="0" r="0" t="0"/>
          <a:stretch/>
        </p:blipFill>
        <p:spPr>
          <a:xfrm>
            <a:off x="956925" y="1905249"/>
            <a:ext cx="10414852" cy="2932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Yellow Orang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2020-08-24T20:39:37Z</dcterms:created>
  <dc:creator>Theresa Mackay</dc:creator>
</cp:coreProperties>
</file>