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85" r:id="rId2"/>
    <p:sldId id="274" r:id="rId3"/>
    <p:sldId id="291" r:id="rId4"/>
    <p:sldId id="293" r:id="rId5"/>
    <p:sldId id="287" r:id="rId6"/>
    <p:sldId id="294" r:id="rId7"/>
    <p:sldId id="283" r:id="rId8"/>
    <p:sldId id="29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Vibert" initials="EV" lastIdx="3" clrIdx="0">
    <p:extLst>
      <p:ext uri="{19B8F6BF-5375-455C-9EA6-DF929625EA0E}">
        <p15:presenceInfo xmlns:p15="http://schemas.microsoft.com/office/powerpoint/2012/main" userId="4458db8031f273f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57" autoAdjust="0"/>
    <p:restoredTop sz="94660"/>
  </p:normalViewPr>
  <p:slideViewPr>
    <p:cSldViewPr snapToGrid="0">
      <p:cViewPr varScale="1">
        <p:scale>
          <a:sx n="128" d="100"/>
          <a:sy n="128" d="100"/>
        </p:scale>
        <p:origin x="720" y="176"/>
      </p:cViewPr>
      <p:guideLst/>
    </p:cSldViewPr>
  </p:slideViewPr>
  <p:notesTextViewPr>
    <p:cViewPr>
      <p:scale>
        <a:sx n="1" d="1"/>
        <a:sy n="1" d="1"/>
      </p:scale>
      <p:origin x="0" y="0"/>
    </p:cViewPr>
  </p:notesTextViewPr>
  <p:sorterViewPr>
    <p:cViewPr>
      <p:scale>
        <a:sx n="140" d="100"/>
        <a:sy n="140" d="100"/>
      </p:scale>
      <p:origin x="0" y="-89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FB37B4-EA0C-42E7-B1E9-08CA6664E3DF}" type="datetimeFigureOut">
              <a:rPr lang="en-CA" smtClean="0">
                <a:solidFill>
                  <a:srgbClr val="696464"/>
                </a:solidFill>
              </a:rPr>
              <a:pPr/>
              <a:t>2020-08-26</a:t>
            </a:fld>
            <a:endParaRPr lang="en-CA">
              <a:solidFill>
                <a:srgbClr val="696464"/>
              </a:solidFill>
            </a:endParaRPr>
          </a:p>
        </p:txBody>
      </p:sp>
      <p:sp>
        <p:nvSpPr>
          <p:cNvPr id="5" name="Footer Placeholder 4"/>
          <p:cNvSpPr>
            <a:spLocks noGrp="1"/>
          </p:cNvSpPr>
          <p:nvPr>
            <p:ph type="ftr" sz="quarter" idx="11"/>
          </p:nvPr>
        </p:nvSpPr>
        <p:spPr/>
        <p:txBody>
          <a:bodyPr/>
          <a:lstStyle/>
          <a:p>
            <a:endParaRPr lang="en-CA">
              <a:solidFill>
                <a:srgbClr val="696464"/>
              </a:solidFill>
            </a:endParaRPr>
          </a:p>
        </p:txBody>
      </p:sp>
      <p:sp>
        <p:nvSpPr>
          <p:cNvPr id="6" name="Slide Number Placeholder 5"/>
          <p:cNvSpPr>
            <a:spLocks noGrp="1"/>
          </p:cNvSpPr>
          <p:nvPr>
            <p:ph type="sldNum" sz="quarter" idx="12"/>
          </p:nvPr>
        </p:nvSpPr>
        <p:spPr/>
        <p:txBody>
          <a:bodyPr/>
          <a:lstStyle/>
          <a:p>
            <a:fld id="{6CBD108F-66DF-458B-B2A4-34F3D5F00F26}" type="slidenum">
              <a:rPr lang="en-CA" smtClean="0"/>
              <a:pPr/>
              <a:t>‹#›</a:t>
            </a:fld>
            <a:endParaRPr lang="en-CA"/>
          </a:p>
        </p:txBody>
      </p:sp>
    </p:spTree>
    <p:extLst>
      <p:ext uri="{BB962C8B-B14F-4D97-AF65-F5344CB8AC3E}">
        <p14:creationId xmlns:p14="http://schemas.microsoft.com/office/powerpoint/2010/main" val="421895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B37B4-EA0C-42E7-B1E9-08CA6664E3DF}" type="datetimeFigureOut">
              <a:rPr lang="en-CA" smtClean="0">
                <a:solidFill>
                  <a:srgbClr val="696464"/>
                </a:solidFill>
              </a:rPr>
              <a:pPr/>
              <a:t>2020-08-26</a:t>
            </a:fld>
            <a:endParaRPr lang="en-CA">
              <a:solidFill>
                <a:srgbClr val="696464"/>
              </a:solidFill>
            </a:endParaRPr>
          </a:p>
        </p:txBody>
      </p:sp>
      <p:sp>
        <p:nvSpPr>
          <p:cNvPr id="5" name="Footer Placeholder 4"/>
          <p:cNvSpPr>
            <a:spLocks noGrp="1"/>
          </p:cNvSpPr>
          <p:nvPr>
            <p:ph type="ftr" sz="quarter" idx="11"/>
          </p:nvPr>
        </p:nvSpPr>
        <p:spPr/>
        <p:txBody>
          <a:bodyPr/>
          <a:lstStyle/>
          <a:p>
            <a:endParaRPr lang="en-CA">
              <a:solidFill>
                <a:srgbClr val="696464"/>
              </a:solidFill>
            </a:endParaRPr>
          </a:p>
        </p:txBody>
      </p:sp>
      <p:sp>
        <p:nvSpPr>
          <p:cNvPr id="6" name="Slide Number Placeholder 5"/>
          <p:cNvSpPr>
            <a:spLocks noGrp="1"/>
          </p:cNvSpPr>
          <p:nvPr>
            <p:ph type="sldNum" sz="quarter" idx="12"/>
          </p:nvPr>
        </p:nvSpPr>
        <p:spPr/>
        <p:txBody>
          <a:bodyPr/>
          <a:lstStyle/>
          <a:p>
            <a:fld id="{6CBD108F-66DF-458B-B2A4-34F3D5F00F26}" type="slidenum">
              <a:rPr lang="en-CA" smtClean="0"/>
              <a:pPr/>
              <a:t>‹#›</a:t>
            </a:fld>
            <a:endParaRPr lang="en-CA"/>
          </a:p>
        </p:txBody>
      </p:sp>
    </p:spTree>
    <p:extLst>
      <p:ext uri="{BB962C8B-B14F-4D97-AF65-F5344CB8AC3E}">
        <p14:creationId xmlns:p14="http://schemas.microsoft.com/office/powerpoint/2010/main" val="1251810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B37B4-EA0C-42E7-B1E9-08CA6664E3DF}" type="datetimeFigureOut">
              <a:rPr lang="en-CA" smtClean="0">
                <a:solidFill>
                  <a:srgbClr val="696464"/>
                </a:solidFill>
              </a:rPr>
              <a:pPr/>
              <a:t>2020-08-26</a:t>
            </a:fld>
            <a:endParaRPr lang="en-CA">
              <a:solidFill>
                <a:srgbClr val="696464"/>
              </a:solidFill>
            </a:endParaRPr>
          </a:p>
        </p:txBody>
      </p:sp>
      <p:sp>
        <p:nvSpPr>
          <p:cNvPr id="5" name="Footer Placeholder 4"/>
          <p:cNvSpPr>
            <a:spLocks noGrp="1"/>
          </p:cNvSpPr>
          <p:nvPr>
            <p:ph type="ftr" sz="quarter" idx="11"/>
          </p:nvPr>
        </p:nvSpPr>
        <p:spPr/>
        <p:txBody>
          <a:bodyPr/>
          <a:lstStyle/>
          <a:p>
            <a:endParaRPr lang="en-CA">
              <a:solidFill>
                <a:srgbClr val="696464"/>
              </a:solidFill>
            </a:endParaRPr>
          </a:p>
        </p:txBody>
      </p:sp>
      <p:sp>
        <p:nvSpPr>
          <p:cNvPr id="6" name="Slide Number Placeholder 5"/>
          <p:cNvSpPr>
            <a:spLocks noGrp="1"/>
          </p:cNvSpPr>
          <p:nvPr>
            <p:ph type="sldNum" sz="quarter" idx="12"/>
          </p:nvPr>
        </p:nvSpPr>
        <p:spPr/>
        <p:txBody>
          <a:bodyPr/>
          <a:lstStyle/>
          <a:p>
            <a:fld id="{6CBD108F-66DF-458B-B2A4-34F3D5F00F26}" type="slidenum">
              <a:rPr lang="en-CA" smtClean="0"/>
              <a:pPr/>
              <a:t>‹#›</a:t>
            </a:fld>
            <a:endParaRPr lang="en-C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5934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B37B4-EA0C-42E7-B1E9-08CA6664E3DF}" type="datetimeFigureOut">
              <a:rPr lang="en-CA" smtClean="0">
                <a:solidFill>
                  <a:srgbClr val="696464"/>
                </a:solidFill>
              </a:rPr>
              <a:pPr/>
              <a:t>2020-08-26</a:t>
            </a:fld>
            <a:endParaRPr lang="en-CA">
              <a:solidFill>
                <a:srgbClr val="696464"/>
              </a:solidFill>
            </a:endParaRPr>
          </a:p>
        </p:txBody>
      </p:sp>
      <p:sp>
        <p:nvSpPr>
          <p:cNvPr id="5" name="Footer Placeholder 4"/>
          <p:cNvSpPr>
            <a:spLocks noGrp="1"/>
          </p:cNvSpPr>
          <p:nvPr>
            <p:ph type="ftr" sz="quarter" idx="11"/>
          </p:nvPr>
        </p:nvSpPr>
        <p:spPr/>
        <p:txBody>
          <a:bodyPr/>
          <a:lstStyle/>
          <a:p>
            <a:endParaRPr lang="en-CA">
              <a:solidFill>
                <a:srgbClr val="696464"/>
              </a:solidFill>
            </a:endParaRPr>
          </a:p>
        </p:txBody>
      </p:sp>
      <p:sp>
        <p:nvSpPr>
          <p:cNvPr id="6" name="Slide Number Placeholder 5"/>
          <p:cNvSpPr>
            <a:spLocks noGrp="1"/>
          </p:cNvSpPr>
          <p:nvPr>
            <p:ph type="sldNum" sz="quarter" idx="12"/>
          </p:nvPr>
        </p:nvSpPr>
        <p:spPr/>
        <p:txBody>
          <a:bodyPr/>
          <a:lstStyle/>
          <a:p>
            <a:fld id="{6CBD108F-66DF-458B-B2A4-34F3D5F00F26}" type="slidenum">
              <a:rPr lang="en-CA" smtClean="0"/>
              <a:pPr/>
              <a:t>‹#›</a:t>
            </a:fld>
            <a:endParaRPr lang="en-CA"/>
          </a:p>
        </p:txBody>
      </p:sp>
    </p:spTree>
    <p:extLst>
      <p:ext uri="{BB962C8B-B14F-4D97-AF65-F5344CB8AC3E}">
        <p14:creationId xmlns:p14="http://schemas.microsoft.com/office/powerpoint/2010/main" val="198579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B37B4-EA0C-42E7-B1E9-08CA6664E3DF}" type="datetimeFigureOut">
              <a:rPr lang="en-CA" smtClean="0">
                <a:solidFill>
                  <a:srgbClr val="696464"/>
                </a:solidFill>
              </a:rPr>
              <a:pPr/>
              <a:t>2020-08-26</a:t>
            </a:fld>
            <a:endParaRPr lang="en-CA">
              <a:solidFill>
                <a:srgbClr val="696464"/>
              </a:solidFill>
            </a:endParaRPr>
          </a:p>
        </p:txBody>
      </p:sp>
      <p:sp>
        <p:nvSpPr>
          <p:cNvPr id="5" name="Footer Placeholder 4"/>
          <p:cNvSpPr>
            <a:spLocks noGrp="1"/>
          </p:cNvSpPr>
          <p:nvPr>
            <p:ph type="ftr" sz="quarter" idx="11"/>
          </p:nvPr>
        </p:nvSpPr>
        <p:spPr/>
        <p:txBody>
          <a:bodyPr/>
          <a:lstStyle/>
          <a:p>
            <a:endParaRPr lang="en-CA">
              <a:solidFill>
                <a:srgbClr val="696464"/>
              </a:solidFill>
            </a:endParaRPr>
          </a:p>
        </p:txBody>
      </p:sp>
      <p:sp>
        <p:nvSpPr>
          <p:cNvPr id="6" name="Slide Number Placeholder 5"/>
          <p:cNvSpPr>
            <a:spLocks noGrp="1"/>
          </p:cNvSpPr>
          <p:nvPr>
            <p:ph type="sldNum" sz="quarter" idx="12"/>
          </p:nvPr>
        </p:nvSpPr>
        <p:spPr/>
        <p:txBody>
          <a:bodyPr/>
          <a:lstStyle/>
          <a:p>
            <a:fld id="{6CBD108F-66DF-458B-B2A4-34F3D5F00F26}" type="slidenum">
              <a:rPr lang="en-CA" smtClean="0"/>
              <a:pPr/>
              <a:t>‹#›</a:t>
            </a:fld>
            <a:endParaRPr lang="en-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24023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B37B4-EA0C-42E7-B1E9-08CA6664E3DF}" type="datetimeFigureOut">
              <a:rPr lang="en-CA" smtClean="0">
                <a:solidFill>
                  <a:srgbClr val="696464"/>
                </a:solidFill>
              </a:rPr>
              <a:pPr/>
              <a:t>2020-08-26</a:t>
            </a:fld>
            <a:endParaRPr lang="en-CA">
              <a:solidFill>
                <a:srgbClr val="696464"/>
              </a:solidFill>
            </a:endParaRPr>
          </a:p>
        </p:txBody>
      </p:sp>
      <p:sp>
        <p:nvSpPr>
          <p:cNvPr id="5" name="Footer Placeholder 4"/>
          <p:cNvSpPr>
            <a:spLocks noGrp="1"/>
          </p:cNvSpPr>
          <p:nvPr>
            <p:ph type="ftr" sz="quarter" idx="11"/>
          </p:nvPr>
        </p:nvSpPr>
        <p:spPr/>
        <p:txBody>
          <a:bodyPr/>
          <a:lstStyle/>
          <a:p>
            <a:endParaRPr lang="en-CA">
              <a:solidFill>
                <a:srgbClr val="696464"/>
              </a:solidFill>
            </a:endParaRPr>
          </a:p>
        </p:txBody>
      </p:sp>
      <p:sp>
        <p:nvSpPr>
          <p:cNvPr id="6" name="Slide Number Placeholder 5"/>
          <p:cNvSpPr>
            <a:spLocks noGrp="1"/>
          </p:cNvSpPr>
          <p:nvPr>
            <p:ph type="sldNum" sz="quarter" idx="12"/>
          </p:nvPr>
        </p:nvSpPr>
        <p:spPr/>
        <p:txBody>
          <a:bodyPr/>
          <a:lstStyle/>
          <a:p>
            <a:fld id="{6CBD108F-66DF-458B-B2A4-34F3D5F00F26}" type="slidenum">
              <a:rPr lang="en-CA" smtClean="0"/>
              <a:pPr/>
              <a:t>‹#›</a:t>
            </a:fld>
            <a:endParaRPr lang="en-CA"/>
          </a:p>
        </p:txBody>
      </p:sp>
    </p:spTree>
    <p:extLst>
      <p:ext uri="{BB962C8B-B14F-4D97-AF65-F5344CB8AC3E}">
        <p14:creationId xmlns:p14="http://schemas.microsoft.com/office/powerpoint/2010/main" val="2536580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FB37B4-EA0C-42E7-B1E9-08CA6664E3DF}" type="datetimeFigureOut">
              <a:rPr lang="en-CA" smtClean="0">
                <a:solidFill>
                  <a:srgbClr val="696464"/>
                </a:solidFill>
              </a:rPr>
              <a:pPr/>
              <a:t>2020-08-26</a:t>
            </a:fld>
            <a:endParaRPr lang="en-CA">
              <a:solidFill>
                <a:srgbClr val="696464"/>
              </a:solidFill>
            </a:endParaRPr>
          </a:p>
        </p:txBody>
      </p:sp>
      <p:sp>
        <p:nvSpPr>
          <p:cNvPr id="5" name="Footer Placeholder 4"/>
          <p:cNvSpPr>
            <a:spLocks noGrp="1"/>
          </p:cNvSpPr>
          <p:nvPr>
            <p:ph type="ftr" sz="quarter" idx="11"/>
          </p:nvPr>
        </p:nvSpPr>
        <p:spPr/>
        <p:txBody>
          <a:bodyPr/>
          <a:lstStyle/>
          <a:p>
            <a:endParaRPr lang="en-CA">
              <a:solidFill>
                <a:srgbClr val="696464"/>
              </a:solidFill>
            </a:endParaRPr>
          </a:p>
        </p:txBody>
      </p:sp>
      <p:sp>
        <p:nvSpPr>
          <p:cNvPr id="6" name="Slide Number Placeholder 5"/>
          <p:cNvSpPr>
            <a:spLocks noGrp="1"/>
          </p:cNvSpPr>
          <p:nvPr>
            <p:ph type="sldNum" sz="quarter" idx="12"/>
          </p:nvPr>
        </p:nvSpPr>
        <p:spPr/>
        <p:txBody>
          <a:bodyPr/>
          <a:lstStyle/>
          <a:p>
            <a:fld id="{6CBD108F-66DF-458B-B2A4-34F3D5F00F26}" type="slidenum">
              <a:rPr lang="en-CA" smtClean="0"/>
              <a:pPr/>
              <a:t>‹#›</a:t>
            </a:fld>
            <a:endParaRPr lang="en-CA"/>
          </a:p>
        </p:txBody>
      </p:sp>
    </p:spTree>
    <p:extLst>
      <p:ext uri="{BB962C8B-B14F-4D97-AF65-F5344CB8AC3E}">
        <p14:creationId xmlns:p14="http://schemas.microsoft.com/office/powerpoint/2010/main" val="857240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FB37B4-EA0C-42E7-B1E9-08CA6664E3DF}" type="datetimeFigureOut">
              <a:rPr lang="en-CA" smtClean="0">
                <a:solidFill>
                  <a:srgbClr val="696464"/>
                </a:solidFill>
              </a:rPr>
              <a:pPr/>
              <a:t>2020-08-26</a:t>
            </a:fld>
            <a:endParaRPr lang="en-CA">
              <a:solidFill>
                <a:srgbClr val="696464"/>
              </a:solidFill>
            </a:endParaRPr>
          </a:p>
        </p:txBody>
      </p:sp>
      <p:sp>
        <p:nvSpPr>
          <p:cNvPr id="5" name="Footer Placeholder 4"/>
          <p:cNvSpPr>
            <a:spLocks noGrp="1"/>
          </p:cNvSpPr>
          <p:nvPr>
            <p:ph type="ftr" sz="quarter" idx="11"/>
          </p:nvPr>
        </p:nvSpPr>
        <p:spPr/>
        <p:txBody>
          <a:bodyPr/>
          <a:lstStyle/>
          <a:p>
            <a:endParaRPr lang="en-CA">
              <a:solidFill>
                <a:srgbClr val="696464"/>
              </a:solidFill>
            </a:endParaRPr>
          </a:p>
        </p:txBody>
      </p:sp>
      <p:sp>
        <p:nvSpPr>
          <p:cNvPr id="6" name="Slide Number Placeholder 5"/>
          <p:cNvSpPr>
            <a:spLocks noGrp="1"/>
          </p:cNvSpPr>
          <p:nvPr>
            <p:ph type="sldNum" sz="quarter" idx="12"/>
          </p:nvPr>
        </p:nvSpPr>
        <p:spPr/>
        <p:txBody>
          <a:bodyPr/>
          <a:lstStyle/>
          <a:p>
            <a:fld id="{6CBD108F-66DF-458B-B2A4-34F3D5F00F26}" type="slidenum">
              <a:rPr lang="en-CA" smtClean="0"/>
              <a:pPr/>
              <a:t>‹#›</a:t>
            </a:fld>
            <a:endParaRPr lang="en-CA"/>
          </a:p>
        </p:txBody>
      </p:sp>
    </p:spTree>
    <p:extLst>
      <p:ext uri="{BB962C8B-B14F-4D97-AF65-F5344CB8AC3E}">
        <p14:creationId xmlns:p14="http://schemas.microsoft.com/office/powerpoint/2010/main" val="513383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FB37B4-EA0C-42E7-B1E9-08CA6664E3DF}" type="datetimeFigureOut">
              <a:rPr lang="en-CA" smtClean="0">
                <a:solidFill>
                  <a:srgbClr val="696464"/>
                </a:solidFill>
              </a:rPr>
              <a:pPr/>
              <a:t>2020-08-26</a:t>
            </a:fld>
            <a:endParaRPr lang="en-CA">
              <a:solidFill>
                <a:srgbClr val="696464"/>
              </a:solidFill>
            </a:endParaRPr>
          </a:p>
        </p:txBody>
      </p:sp>
      <p:sp>
        <p:nvSpPr>
          <p:cNvPr id="5" name="Footer Placeholder 4"/>
          <p:cNvSpPr>
            <a:spLocks noGrp="1"/>
          </p:cNvSpPr>
          <p:nvPr>
            <p:ph type="ftr" sz="quarter" idx="11"/>
          </p:nvPr>
        </p:nvSpPr>
        <p:spPr/>
        <p:txBody>
          <a:bodyPr/>
          <a:lstStyle/>
          <a:p>
            <a:endParaRPr lang="en-CA">
              <a:solidFill>
                <a:srgbClr val="696464"/>
              </a:solidFill>
            </a:endParaRPr>
          </a:p>
        </p:txBody>
      </p:sp>
      <p:sp>
        <p:nvSpPr>
          <p:cNvPr id="6" name="Slide Number Placeholder 5"/>
          <p:cNvSpPr>
            <a:spLocks noGrp="1"/>
          </p:cNvSpPr>
          <p:nvPr>
            <p:ph type="sldNum" sz="quarter" idx="12"/>
          </p:nvPr>
        </p:nvSpPr>
        <p:spPr/>
        <p:txBody>
          <a:bodyPr/>
          <a:lstStyle/>
          <a:p>
            <a:fld id="{6CBD108F-66DF-458B-B2A4-34F3D5F00F26}" type="slidenum">
              <a:rPr lang="en-CA" smtClean="0"/>
              <a:pPr/>
              <a:t>‹#›</a:t>
            </a:fld>
            <a:endParaRPr lang="en-CA"/>
          </a:p>
        </p:txBody>
      </p:sp>
    </p:spTree>
    <p:extLst>
      <p:ext uri="{BB962C8B-B14F-4D97-AF65-F5344CB8AC3E}">
        <p14:creationId xmlns:p14="http://schemas.microsoft.com/office/powerpoint/2010/main" val="3252921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B37B4-EA0C-42E7-B1E9-08CA6664E3DF}" type="datetimeFigureOut">
              <a:rPr lang="en-CA" smtClean="0">
                <a:solidFill>
                  <a:srgbClr val="696464"/>
                </a:solidFill>
              </a:rPr>
              <a:pPr/>
              <a:t>2020-08-26</a:t>
            </a:fld>
            <a:endParaRPr lang="en-CA">
              <a:solidFill>
                <a:srgbClr val="696464"/>
              </a:solidFill>
            </a:endParaRPr>
          </a:p>
        </p:txBody>
      </p:sp>
      <p:sp>
        <p:nvSpPr>
          <p:cNvPr id="5" name="Footer Placeholder 4"/>
          <p:cNvSpPr>
            <a:spLocks noGrp="1"/>
          </p:cNvSpPr>
          <p:nvPr>
            <p:ph type="ftr" sz="quarter" idx="11"/>
          </p:nvPr>
        </p:nvSpPr>
        <p:spPr/>
        <p:txBody>
          <a:bodyPr/>
          <a:lstStyle/>
          <a:p>
            <a:endParaRPr lang="en-CA">
              <a:solidFill>
                <a:srgbClr val="696464"/>
              </a:solidFill>
            </a:endParaRPr>
          </a:p>
        </p:txBody>
      </p:sp>
      <p:sp>
        <p:nvSpPr>
          <p:cNvPr id="6" name="Slide Number Placeholder 5"/>
          <p:cNvSpPr>
            <a:spLocks noGrp="1"/>
          </p:cNvSpPr>
          <p:nvPr>
            <p:ph type="sldNum" sz="quarter" idx="12"/>
          </p:nvPr>
        </p:nvSpPr>
        <p:spPr/>
        <p:txBody>
          <a:bodyPr/>
          <a:lstStyle/>
          <a:p>
            <a:fld id="{6CBD108F-66DF-458B-B2A4-34F3D5F00F26}" type="slidenum">
              <a:rPr lang="en-CA" smtClean="0"/>
              <a:pPr/>
              <a:t>‹#›</a:t>
            </a:fld>
            <a:endParaRPr lang="en-CA"/>
          </a:p>
        </p:txBody>
      </p:sp>
    </p:spTree>
    <p:extLst>
      <p:ext uri="{BB962C8B-B14F-4D97-AF65-F5344CB8AC3E}">
        <p14:creationId xmlns:p14="http://schemas.microsoft.com/office/powerpoint/2010/main" val="4233434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FB37B4-EA0C-42E7-B1E9-08CA6664E3DF}" type="datetimeFigureOut">
              <a:rPr lang="en-CA" smtClean="0">
                <a:solidFill>
                  <a:srgbClr val="696464"/>
                </a:solidFill>
              </a:rPr>
              <a:pPr/>
              <a:t>2020-08-26</a:t>
            </a:fld>
            <a:endParaRPr lang="en-CA">
              <a:solidFill>
                <a:srgbClr val="696464"/>
              </a:solidFill>
            </a:endParaRPr>
          </a:p>
        </p:txBody>
      </p:sp>
      <p:sp>
        <p:nvSpPr>
          <p:cNvPr id="6" name="Footer Placeholder 5"/>
          <p:cNvSpPr>
            <a:spLocks noGrp="1"/>
          </p:cNvSpPr>
          <p:nvPr>
            <p:ph type="ftr" sz="quarter" idx="11"/>
          </p:nvPr>
        </p:nvSpPr>
        <p:spPr/>
        <p:txBody>
          <a:bodyPr/>
          <a:lstStyle/>
          <a:p>
            <a:endParaRPr lang="en-CA">
              <a:solidFill>
                <a:srgbClr val="696464"/>
              </a:solidFill>
            </a:endParaRPr>
          </a:p>
        </p:txBody>
      </p:sp>
      <p:sp>
        <p:nvSpPr>
          <p:cNvPr id="7" name="Slide Number Placeholder 6"/>
          <p:cNvSpPr>
            <a:spLocks noGrp="1"/>
          </p:cNvSpPr>
          <p:nvPr>
            <p:ph type="sldNum" sz="quarter" idx="12"/>
          </p:nvPr>
        </p:nvSpPr>
        <p:spPr/>
        <p:txBody>
          <a:bodyPr/>
          <a:lstStyle/>
          <a:p>
            <a:fld id="{6CBD108F-66DF-458B-B2A4-34F3D5F00F26}" type="slidenum">
              <a:rPr lang="en-CA" smtClean="0"/>
              <a:pPr/>
              <a:t>‹#›</a:t>
            </a:fld>
            <a:endParaRPr lang="en-CA"/>
          </a:p>
        </p:txBody>
      </p:sp>
    </p:spTree>
    <p:extLst>
      <p:ext uri="{BB962C8B-B14F-4D97-AF65-F5344CB8AC3E}">
        <p14:creationId xmlns:p14="http://schemas.microsoft.com/office/powerpoint/2010/main" val="375089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FB37B4-EA0C-42E7-B1E9-08CA6664E3DF}" type="datetimeFigureOut">
              <a:rPr lang="en-CA" smtClean="0">
                <a:solidFill>
                  <a:srgbClr val="696464"/>
                </a:solidFill>
              </a:rPr>
              <a:pPr/>
              <a:t>2020-08-26</a:t>
            </a:fld>
            <a:endParaRPr lang="en-CA">
              <a:solidFill>
                <a:srgbClr val="696464"/>
              </a:solidFill>
            </a:endParaRPr>
          </a:p>
        </p:txBody>
      </p:sp>
      <p:sp>
        <p:nvSpPr>
          <p:cNvPr id="8" name="Footer Placeholder 7"/>
          <p:cNvSpPr>
            <a:spLocks noGrp="1"/>
          </p:cNvSpPr>
          <p:nvPr>
            <p:ph type="ftr" sz="quarter" idx="11"/>
          </p:nvPr>
        </p:nvSpPr>
        <p:spPr/>
        <p:txBody>
          <a:bodyPr/>
          <a:lstStyle/>
          <a:p>
            <a:endParaRPr lang="en-CA">
              <a:solidFill>
                <a:srgbClr val="696464"/>
              </a:solidFill>
            </a:endParaRPr>
          </a:p>
        </p:txBody>
      </p:sp>
      <p:sp>
        <p:nvSpPr>
          <p:cNvPr id="9" name="Slide Number Placeholder 8"/>
          <p:cNvSpPr>
            <a:spLocks noGrp="1"/>
          </p:cNvSpPr>
          <p:nvPr>
            <p:ph type="sldNum" sz="quarter" idx="12"/>
          </p:nvPr>
        </p:nvSpPr>
        <p:spPr/>
        <p:txBody>
          <a:bodyPr/>
          <a:lstStyle/>
          <a:p>
            <a:fld id="{6CBD108F-66DF-458B-B2A4-34F3D5F00F26}" type="slidenum">
              <a:rPr lang="en-CA" smtClean="0"/>
              <a:pPr/>
              <a:t>‹#›</a:t>
            </a:fld>
            <a:endParaRPr lang="en-CA"/>
          </a:p>
        </p:txBody>
      </p:sp>
    </p:spTree>
    <p:extLst>
      <p:ext uri="{BB962C8B-B14F-4D97-AF65-F5344CB8AC3E}">
        <p14:creationId xmlns:p14="http://schemas.microsoft.com/office/powerpoint/2010/main" val="3191967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FB37B4-EA0C-42E7-B1E9-08CA6664E3DF}" type="datetimeFigureOut">
              <a:rPr lang="en-CA" smtClean="0">
                <a:solidFill>
                  <a:srgbClr val="696464"/>
                </a:solidFill>
              </a:rPr>
              <a:pPr/>
              <a:t>2020-08-26</a:t>
            </a:fld>
            <a:endParaRPr lang="en-CA">
              <a:solidFill>
                <a:srgbClr val="696464"/>
              </a:solidFill>
            </a:endParaRPr>
          </a:p>
        </p:txBody>
      </p:sp>
      <p:sp>
        <p:nvSpPr>
          <p:cNvPr id="4" name="Footer Placeholder 3"/>
          <p:cNvSpPr>
            <a:spLocks noGrp="1"/>
          </p:cNvSpPr>
          <p:nvPr>
            <p:ph type="ftr" sz="quarter" idx="11"/>
          </p:nvPr>
        </p:nvSpPr>
        <p:spPr/>
        <p:txBody>
          <a:bodyPr/>
          <a:lstStyle/>
          <a:p>
            <a:endParaRPr lang="en-CA">
              <a:solidFill>
                <a:srgbClr val="696464"/>
              </a:solidFill>
            </a:endParaRPr>
          </a:p>
        </p:txBody>
      </p:sp>
      <p:sp>
        <p:nvSpPr>
          <p:cNvPr id="5" name="Slide Number Placeholder 4"/>
          <p:cNvSpPr>
            <a:spLocks noGrp="1"/>
          </p:cNvSpPr>
          <p:nvPr>
            <p:ph type="sldNum" sz="quarter" idx="12"/>
          </p:nvPr>
        </p:nvSpPr>
        <p:spPr/>
        <p:txBody>
          <a:bodyPr/>
          <a:lstStyle/>
          <a:p>
            <a:fld id="{6CBD108F-66DF-458B-B2A4-34F3D5F00F26}" type="slidenum">
              <a:rPr lang="en-CA" smtClean="0"/>
              <a:pPr/>
              <a:t>‹#›</a:t>
            </a:fld>
            <a:endParaRPr lang="en-CA"/>
          </a:p>
        </p:txBody>
      </p:sp>
    </p:spTree>
    <p:extLst>
      <p:ext uri="{BB962C8B-B14F-4D97-AF65-F5344CB8AC3E}">
        <p14:creationId xmlns:p14="http://schemas.microsoft.com/office/powerpoint/2010/main" val="790732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FB37B4-EA0C-42E7-B1E9-08CA6664E3DF}" type="datetimeFigureOut">
              <a:rPr lang="en-CA" smtClean="0">
                <a:solidFill>
                  <a:srgbClr val="696464"/>
                </a:solidFill>
              </a:rPr>
              <a:pPr/>
              <a:t>2020-08-26</a:t>
            </a:fld>
            <a:endParaRPr lang="en-CA">
              <a:solidFill>
                <a:srgbClr val="696464"/>
              </a:solidFill>
            </a:endParaRPr>
          </a:p>
        </p:txBody>
      </p:sp>
      <p:sp>
        <p:nvSpPr>
          <p:cNvPr id="3" name="Footer Placeholder 2"/>
          <p:cNvSpPr>
            <a:spLocks noGrp="1"/>
          </p:cNvSpPr>
          <p:nvPr>
            <p:ph type="ftr" sz="quarter" idx="11"/>
          </p:nvPr>
        </p:nvSpPr>
        <p:spPr/>
        <p:txBody>
          <a:bodyPr/>
          <a:lstStyle/>
          <a:p>
            <a:endParaRPr lang="en-CA">
              <a:solidFill>
                <a:srgbClr val="696464"/>
              </a:solidFill>
            </a:endParaRPr>
          </a:p>
        </p:txBody>
      </p:sp>
      <p:sp>
        <p:nvSpPr>
          <p:cNvPr id="4" name="Slide Number Placeholder 3"/>
          <p:cNvSpPr>
            <a:spLocks noGrp="1"/>
          </p:cNvSpPr>
          <p:nvPr>
            <p:ph type="sldNum" sz="quarter" idx="12"/>
          </p:nvPr>
        </p:nvSpPr>
        <p:spPr/>
        <p:txBody>
          <a:bodyPr/>
          <a:lstStyle/>
          <a:p>
            <a:fld id="{6CBD108F-66DF-458B-B2A4-34F3D5F00F26}" type="slidenum">
              <a:rPr lang="en-CA" smtClean="0"/>
              <a:pPr/>
              <a:t>‹#›</a:t>
            </a:fld>
            <a:endParaRPr lang="en-CA"/>
          </a:p>
        </p:txBody>
      </p:sp>
    </p:spTree>
    <p:extLst>
      <p:ext uri="{BB962C8B-B14F-4D97-AF65-F5344CB8AC3E}">
        <p14:creationId xmlns:p14="http://schemas.microsoft.com/office/powerpoint/2010/main" val="2227877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FB37B4-EA0C-42E7-B1E9-08CA6664E3DF}" type="datetimeFigureOut">
              <a:rPr lang="en-CA" smtClean="0">
                <a:solidFill>
                  <a:srgbClr val="696464"/>
                </a:solidFill>
              </a:rPr>
              <a:pPr/>
              <a:t>2020-08-26</a:t>
            </a:fld>
            <a:endParaRPr lang="en-CA">
              <a:solidFill>
                <a:srgbClr val="696464"/>
              </a:solidFill>
            </a:endParaRPr>
          </a:p>
        </p:txBody>
      </p:sp>
      <p:sp>
        <p:nvSpPr>
          <p:cNvPr id="6" name="Footer Placeholder 5"/>
          <p:cNvSpPr>
            <a:spLocks noGrp="1"/>
          </p:cNvSpPr>
          <p:nvPr>
            <p:ph type="ftr" sz="quarter" idx="11"/>
          </p:nvPr>
        </p:nvSpPr>
        <p:spPr/>
        <p:txBody>
          <a:bodyPr/>
          <a:lstStyle/>
          <a:p>
            <a:endParaRPr lang="en-CA">
              <a:solidFill>
                <a:srgbClr val="696464"/>
              </a:solidFill>
            </a:endParaRPr>
          </a:p>
        </p:txBody>
      </p:sp>
      <p:sp>
        <p:nvSpPr>
          <p:cNvPr id="7" name="Slide Number Placeholder 6"/>
          <p:cNvSpPr>
            <a:spLocks noGrp="1"/>
          </p:cNvSpPr>
          <p:nvPr>
            <p:ph type="sldNum" sz="quarter" idx="12"/>
          </p:nvPr>
        </p:nvSpPr>
        <p:spPr/>
        <p:txBody>
          <a:bodyPr/>
          <a:lstStyle/>
          <a:p>
            <a:fld id="{6CBD108F-66DF-458B-B2A4-34F3D5F00F26}" type="slidenum">
              <a:rPr lang="en-CA" smtClean="0"/>
              <a:pPr/>
              <a:t>‹#›</a:t>
            </a:fld>
            <a:endParaRPr lang="en-CA"/>
          </a:p>
        </p:txBody>
      </p:sp>
    </p:spTree>
    <p:extLst>
      <p:ext uri="{BB962C8B-B14F-4D97-AF65-F5344CB8AC3E}">
        <p14:creationId xmlns:p14="http://schemas.microsoft.com/office/powerpoint/2010/main" val="773645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FB37B4-EA0C-42E7-B1E9-08CA6664E3DF}" type="datetimeFigureOut">
              <a:rPr lang="en-CA" smtClean="0">
                <a:solidFill>
                  <a:srgbClr val="696464"/>
                </a:solidFill>
              </a:rPr>
              <a:pPr/>
              <a:t>2020-08-26</a:t>
            </a:fld>
            <a:endParaRPr lang="en-CA">
              <a:solidFill>
                <a:srgbClr val="696464"/>
              </a:solidFill>
            </a:endParaRPr>
          </a:p>
        </p:txBody>
      </p:sp>
      <p:sp>
        <p:nvSpPr>
          <p:cNvPr id="6" name="Footer Placeholder 5"/>
          <p:cNvSpPr>
            <a:spLocks noGrp="1"/>
          </p:cNvSpPr>
          <p:nvPr>
            <p:ph type="ftr" sz="quarter" idx="11"/>
          </p:nvPr>
        </p:nvSpPr>
        <p:spPr/>
        <p:txBody>
          <a:bodyPr/>
          <a:lstStyle/>
          <a:p>
            <a:endParaRPr lang="en-CA">
              <a:solidFill>
                <a:srgbClr val="696464"/>
              </a:solidFill>
            </a:endParaRPr>
          </a:p>
        </p:txBody>
      </p:sp>
      <p:sp>
        <p:nvSpPr>
          <p:cNvPr id="7" name="Slide Number Placeholder 6"/>
          <p:cNvSpPr>
            <a:spLocks noGrp="1"/>
          </p:cNvSpPr>
          <p:nvPr>
            <p:ph type="sldNum" sz="quarter" idx="12"/>
          </p:nvPr>
        </p:nvSpPr>
        <p:spPr/>
        <p:txBody>
          <a:bodyPr/>
          <a:lstStyle/>
          <a:p>
            <a:fld id="{6CBD108F-66DF-458B-B2A4-34F3D5F00F26}" type="slidenum">
              <a:rPr lang="en-CA" smtClean="0"/>
              <a:pPr/>
              <a:t>‹#›</a:t>
            </a:fld>
            <a:endParaRPr lang="en-CA"/>
          </a:p>
        </p:txBody>
      </p:sp>
    </p:spTree>
    <p:extLst>
      <p:ext uri="{BB962C8B-B14F-4D97-AF65-F5344CB8AC3E}">
        <p14:creationId xmlns:p14="http://schemas.microsoft.com/office/powerpoint/2010/main" val="423109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343C52E-2B73-4B79-A8B6-9F948C011CDC}" type="datetimeFigureOut">
              <a:rPr lang="en-CA" smtClean="0"/>
              <a:t>2020-08-26</a:t>
            </a:fld>
            <a:endParaRPr lang="en-C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477BC23-23D3-4DED-A9B1-85009A650D98}" type="slidenum">
              <a:rPr lang="en-CA" smtClean="0"/>
              <a:t>‹#›</a:t>
            </a:fld>
            <a:endParaRPr lang="en-CA"/>
          </a:p>
        </p:txBody>
      </p:sp>
    </p:spTree>
    <p:extLst>
      <p:ext uri="{BB962C8B-B14F-4D97-AF65-F5344CB8AC3E}">
        <p14:creationId xmlns:p14="http://schemas.microsoft.com/office/powerpoint/2010/main" val="34646087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tiff"/><Relationship Id="rId1" Type="http://schemas.openxmlformats.org/officeDocument/2006/relationships/slideLayout" Target="../slideLayouts/slideLayout7.xml"/><Relationship Id="rId5" Type="http://schemas.openxmlformats.org/officeDocument/2006/relationships/image" Target="../media/image7.tiff"/><Relationship Id="rId4" Type="http://schemas.openxmlformats.org/officeDocument/2006/relationships/image" Target="../media/image6.tiff"/></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6" name="Straight Connector 25">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2" name="Picture 1">
            <a:extLst>
              <a:ext uri="{FF2B5EF4-FFF2-40B4-BE49-F238E27FC236}">
                <a16:creationId xmlns:a16="http://schemas.microsoft.com/office/drawing/2014/main" id="{909BCF66-7C58-974D-BE7C-B7E70203C771}"/>
              </a:ext>
            </a:extLst>
          </p:cNvPr>
          <p:cNvPicPr>
            <a:picLocks noChangeAspect="1"/>
          </p:cNvPicPr>
          <p:nvPr/>
        </p:nvPicPr>
        <p:blipFill rotWithShape="1">
          <a:blip r:embed="rId2">
            <a:extLst>
              <a:ext uri="{28A0092B-C50C-407E-A947-70E740481C1C}">
                <a14:useLocalDpi xmlns:a14="http://schemas.microsoft.com/office/drawing/2010/main" val="0"/>
              </a:ext>
            </a:extLst>
          </a:blip>
          <a:srcRect l="33631" t="9091" r="20712"/>
          <a:stretch/>
        </p:blipFill>
        <p:spPr>
          <a:xfrm>
            <a:off x="1" y="10"/>
            <a:ext cx="12191999" cy="6857990"/>
          </a:xfrm>
          <a:prstGeom prst="rect">
            <a:avLst/>
          </a:prstGeom>
        </p:spPr>
      </p:pic>
      <p:sp>
        <p:nvSpPr>
          <p:cNvPr id="37" name="Isosceles Triangle 36">
            <a:extLst>
              <a:ext uri="{FF2B5EF4-FFF2-40B4-BE49-F238E27FC236}">
                <a16:creationId xmlns:a16="http://schemas.microsoft.com/office/drawing/2014/main" id="{3167F201-EA3A-41F3-8305-5985A44A9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Parallelogram 38">
            <a:extLst>
              <a:ext uri="{FF2B5EF4-FFF2-40B4-BE49-F238E27FC236}">
                <a16:creationId xmlns:a16="http://schemas.microsoft.com/office/drawing/2014/main" id="{FFD44D11-B1C5-420A-9591-370DC8BAA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bg1">
              <a:alpha val="9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9FF46BC6-C78D-47E7-87CF-A1DD38B02B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BE3C958F-F320-49F4-9AB7-FD2F51A771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5" name="Rectangle 23">
            <a:extLst>
              <a:ext uri="{FF2B5EF4-FFF2-40B4-BE49-F238E27FC236}">
                <a16:creationId xmlns:a16="http://schemas.microsoft.com/office/drawing/2014/main" id="{1C4DC544-6AEA-484E-A978-32384E2F9B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5">
            <a:extLst>
              <a:ext uri="{FF2B5EF4-FFF2-40B4-BE49-F238E27FC236}">
                <a16:creationId xmlns:a16="http://schemas.microsoft.com/office/drawing/2014/main" id="{A1F1470C-B594-449D-A8CD-EB7BC156F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48">
            <a:extLst>
              <a:ext uri="{FF2B5EF4-FFF2-40B4-BE49-F238E27FC236}">
                <a16:creationId xmlns:a16="http://schemas.microsoft.com/office/drawing/2014/main" id="{B809F8B1-FE88-427F-98C6-1B8CFED80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E56C4972-358F-594D-9772-274F8CA85B90}"/>
              </a:ext>
            </a:extLst>
          </p:cNvPr>
          <p:cNvSpPr txBox="1"/>
          <p:nvPr/>
        </p:nvSpPr>
        <p:spPr>
          <a:xfrm>
            <a:off x="3916698" y="1312282"/>
            <a:ext cx="6107374" cy="2369131"/>
          </a:xfrm>
          <a:prstGeom prst="rect">
            <a:avLst/>
          </a:prstGeom>
        </p:spPr>
        <p:txBody>
          <a:bodyPr vert="horz" lIns="91440" tIns="45720" rIns="91440" bIns="45720" rtlCol="0" anchor="b">
            <a:normAutofit fontScale="70000" lnSpcReduction="20000"/>
          </a:bodyPr>
          <a:lstStyle/>
          <a:p>
            <a:pPr algn="r" defTabSz="457200">
              <a:spcBef>
                <a:spcPct val="0"/>
              </a:spcBef>
              <a:spcAft>
                <a:spcPts val="600"/>
              </a:spcAft>
            </a:pPr>
            <a:endParaRPr lang="en-US" sz="5400" dirty="0">
              <a:solidFill>
                <a:schemeClr val="accent1"/>
              </a:solidFill>
              <a:latin typeface="+mj-lt"/>
              <a:ea typeface="+mj-ea"/>
              <a:cs typeface="+mj-cs"/>
            </a:endParaRPr>
          </a:p>
          <a:p>
            <a:pPr algn="r" defTabSz="457200">
              <a:spcBef>
                <a:spcPct val="0"/>
              </a:spcBef>
              <a:spcAft>
                <a:spcPts val="600"/>
              </a:spcAft>
            </a:pPr>
            <a:r>
              <a:rPr lang="en-US" sz="5400" dirty="0">
                <a:solidFill>
                  <a:schemeClr val="accent1"/>
                </a:solidFill>
                <a:latin typeface="+mj-lt"/>
                <a:ea typeface="+mj-ea"/>
                <a:cs typeface="+mj-cs"/>
              </a:rPr>
              <a:t>What is a “Food System”?</a:t>
            </a:r>
          </a:p>
          <a:p>
            <a:pPr algn="r" defTabSz="457200">
              <a:spcBef>
                <a:spcPct val="0"/>
              </a:spcBef>
              <a:spcAft>
                <a:spcPts val="600"/>
              </a:spcAft>
            </a:pPr>
            <a:endParaRPr lang="en-US" sz="5400" dirty="0">
              <a:solidFill>
                <a:schemeClr val="accent1"/>
              </a:solidFill>
              <a:latin typeface="+mj-lt"/>
              <a:ea typeface="+mj-ea"/>
              <a:cs typeface="+mj-cs"/>
            </a:endParaRPr>
          </a:p>
          <a:p>
            <a:pPr algn="r" defTabSz="457200">
              <a:spcBef>
                <a:spcPct val="0"/>
              </a:spcBef>
              <a:spcAft>
                <a:spcPts val="600"/>
              </a:spcAft>
            </a:pPr>
            <a:r>
              <a:rPr lang="en-US" sz="5400" dirty="0">
                <a:solidFill>
                  <a:schemeClr val="accent1"/>
                </a:solidFill>
                <a:latin typeface="+mj-lt"/>
                <a:ea typeface="+mj-ea"/>
                <a:cs typeface="+mj-cs"/>
              </a:rPr>
              <a:t>Overview Pathway</a:t>
            </a:r>
          </a:p>
        </p:txBody>
      </p:sp>
      <p:sp>
        <p:nvSpPr>
          <p:cNvPr id="51" name="Rectangle 27">
            <a:extLst>
              <a:ext uri="{FF2B5EF4-FFF2-40B4-BE49-F238E27FC236}">
                <a16:creationId xmlns:a16="http://schemas.microsoft.com/office/drawing/2014/main" id="{2050D290-680D-48D7-9488-498F59E54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28">
            <a:extLst>
              <a:ext uri="{FF2B5EF4-FFF2-40B4-BE49-F238E27FC236}">
                <a16:creationId xmlns:a16="http://schemas.microsoft.com/office/drawing/2014/main" id="{E8C81616-E276-41D8-92C5-1C891FE99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29">
            <a:extLst>
              <a:ext uri="{FF2B5EF4-FFF2-40B4-BE49-F238E27FC236}">
                <a16:creationId xmlns:a16="http://schemas.microsoft.com/office/drawing/2014/main" id="{86BBDB21-2BF1-4C2F-A790-19FBC789C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Isosceles Triangle 56">
            <a:extLst>
              <a:ext uri="{FF2B5EF4-FFF2-40B4-BE49-F238E27FC236}">
                <a16:creationId xmlns:a16="http://schemas.microsoft.com/office/drawing/2014/main" id="{E78FF87C-9F4A-4F75-998D-3ECB6543B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55317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9" name="Rectangle 18">
            <a:extLst>
              <a:ext uri="{FF2B5EF4-FFF2-40B4-BE49-F238E27FC236}">
                <a16:creationId xmlns:a16="http://schemas.microsoft.com/office/drawing/2014/main" id="{9B8A5A16-7BE9-4AA1-9B5E-00FAFA5C8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C55D27F9-7623-4A6E-89FF-87E6C4E0D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2" name="Straight Connector 21">
              <a:extLst>
                <a:ext uri="{FF2B5EF4-FFF2-40B4-BE49-F238E27FC236}">
                  <a16:creationId xmlns:a16="http://schemas.microsoft.com/office/drawing/2014/main" id="{67B7CFC0-1E17-41C5-BF93-16E99B1F89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alpha val="80000"/>
                </a:srgb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8640594F-E37B-4D91-8E95-9DA62A9B96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5">
              <a:extLst>
                <a:ext uri="{FF2B5EF4-FFF2-40B4-BE49-F238E27FC236}">
                  <a16:creationId xmlns:a16="http://schemas.microsoft.com/office/drawing/2014/main" id="{93C9D004-5359-4937-9D4B-EC89888063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0DE8B4BF-A71A-4324-A033-7886CF70A0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7">
              <a:extLst>
                <a:ext uri="{FF2B5EF4-FFF2-40B4-BE49-F238E27FC236}">
                  <a16:creationId xmlns:a16="http://schemas.microsoft.com/office/drawing/2014/main" id="{5697F627-1058-435C-96D4-98AB552C6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7" name="Straight Connector 26">
              <a:extLst>
                <a:ext uri="{FF2B5EF4-FFF2-40B4-BE49-F238E27FC236}">
                  <a16:creationId xmlns:a16="http://schemas.microsoft.com/office/drawing/2014/main" id="{492EF457-D744-4C61-8670-518EC1D2D5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645924"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28" name="Rectangle 29">
              <a:extLst>
                <a:ext uri="{FF2B5EF4-FFF2-40B4-BE49-F238E27FC236}">
                  <a16:creationId xmlns:a16="http://schemas.microsoft.com/office/drawing/2014/main" id="{49E61018-BC96-47DC-B47F-FFBA96BAD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3CA434EC-618C-4787-86BA-1BF47478E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97378863-CDB3-4B0F-A65C-98A1252DD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extBox 1">
            <a:extLst>
              <a:ext uri="{FF2B5EF4-FFF2-40B4-BE49-F238E27FC236}">
                <a16:creationId xmlns:a16="http://schemas.microsoft.com/office/drawing/2014/main" id="{6985045C-37B5-BE4B-B1C5-2EA90AE01B6F}"/>
              </a:ext>
            </a:extLst>
          </p:cNvPr>
          <p:cNvSpPr txBox="1"/>
          <p:nvPr/>
        </p:nvSpPr>
        <p:spPr>
          <a:xfrm>
            <a:off x="1507067" y="1267011"/>
            <a:ext cx="7766936" cy="3835075"/>
          </a:xfrm>
          <a:prstGeom prst="rect">
            <a:avLst/>
          </a:prstGeom>
        </p:spPr>
        <p:txBody>
          <a:bodyPr vert="horz" lIns="91440" tIns="45720" rIns="91440" bIns="45720" rtlCol="0" anchor="b">
            <a:normAutofit/>
          </a:bodyPr>
          <a:lstStyle/>
          <a:p>
            <a:pPr algn="r" defTabSz="457200">
              <a:lnSpc>
                <a:spcPct val="90000"/>
              </a:lnSpc>
              <a:spcBef>
                <a:spcPct val="0"/>
              </a:spcBef>
              <a:spcAft>
                <a:spcPts val="600"/>
              </a:spcAft>
            </a:pPr>
            <a:r>
              <a:rPr lang="en-US" sz="3400" b="1" dirty="0">
                <a:solidFill>
                  <a:srgbClr val="FFFFFF"/>
                </a:solidFill>
                <a:latin typeface="+mj-lt"/>
                <a:ea typeface="+mj-ea"/>
                <a:cs typeface="+mj-cs"/>
              </a:rPr>
              <a:t>What is a “food system”? </a:t>
            </a:r>
          </a:p>
          <a:p>
            <a:pPr algn="r" defTabSz="457200">
              <a:lnSpc>
                <a:spcPct val="90000"/>
              </a:lnSpc>
              <a:spcBef>
                <a:spcPct val="0"/>
              </a:spcBef>
              <a:spcAft>
                <a:spcPts val="600"/>
              </a:spcAft>
            </a:pPr>
            <a:endParaRPr lang="en-US" sz="3400" dirty="0">
              <a:solidFill>
                <a:srgbClr val="FFFFFF"/>
              </a:solidFill>
              <a:latin typeface="+mj-lt"/>
              <a:ea typeface="+mj-ea"/>
              <a:cs typeface="+mj-cs"/>
            </a:endParaRPr>
          </a:p>
          <a:p>
            <a:pPr algn="r" defTabSz="457200">
              <a:lnSpc>
                <a:spcPct val="90000"/>
              </a:lnSpc>
              <a:spcBef>
                <a:spcPct val="0"/>
              </a:spcBef>
              <a:spcAft>
                <a:spcPts val="600"/>
              </a:spcAft>
            </a:pPr>
            <a:r>
              <a:rPr lang="en-US" sz="3400" dirty="0">
                <a:solidFill>
                  <a:srgbClr val="FFFFFF"/>
                </a:solidFill>
                <a:latin typeface="+mj-lt"/>
                <a:ea typeface="+mj-ea"/>
                <a:cs typeface="+mj-cs"/>
              </a:rPr>
              <a:t>“a complex web of activities involving the production, processing, transport, and consumption” of food</a:t>
            </a:r>
          </a:p>
          <a:p>
            <a:pPr algn="r" defTabSz="457200">
              <a:lnSpc>
                <a:spcPct val="90000"/>
              </a:lnSpc>
              <a:spcBef>
                <a:spcPct val="0"/>
              </a:spcBef>
              <a:spcAft>
                <a:spcPts val="600"/>
              </a:spcAft>
            </a:pPr>
            <a:endParaRPr lang="en-US" sz="3400" dirty="0">
              <a:solidFill>
                <a:srgbClr val="FFFFFF"/>
              </a:solidFill>
              <a:latin typeface="+mj-lt"/>
              <a:ea typeface="+mj-ea"/>
              <a:cs typeface="+mj-cs"/>
            </a:endParaRPr>
          </a:p>
          <a:p>
            <a:pPr algn="r" defTabSz="457200">
              <a:lnSpc>
                <a:spcPct val="90000"/>
              </a:lnSpc>
              <a:spcBef>
                <a:spcPct val="0"/>
              </a:spcBef>
              <a:spcAft>
                <a:spcPts val="600"/>
              </a:spcAft>
            </a:pPr>
            <a:r>
              <a:rPr lang="en-CA" sz="800" dirty="0">
                <a:solidFill>
                  <a:schemeClr val="bg1"/>
                </a:solidFill>
              </a:rPr>
              <a:t>Source: Oxfam global food challenge teacher overview, pg. 1</a:t>
            </a:r>
            <a:r>
              <a:rPr lang="en-US" sz="800" dirty="0">
                <a:solidFill>
                  <a:schemeClr val="bg1"/>
                </a:solidFill>
                <a:latin typeface="+mj-lt"/>
                <a:ea typeface="+mj-ea"/>
                <a:cs typeface="+mj-cs"/>
              </a:rPr>
              <a:t>    </a:t>
            </a:r>
          </a:p>
        </p:txBody>
      </p:sp>
    </p:spTree>
    <p:extLst>
      <p:ext uri="{BB962C8B-B14F-4D97-AF65-F5344CB8AC3E}">
        <p14:creationId xmlns:p14="http://schemas.microsoft.com/office/powerpoint/2010/main" val="3472181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9" name="Rectangle 18">
            <a:extLst>
              <a:ext uri="{FF2B5EF4-FFF2-40B4-BE49-F238E27FC236}">
                <a16:creationId xmlns:a16="http://schemas.microsoft.com/office/drawing/2014/main" id="{9B8A5A16-7BE9-4AA1-9B5E-00FAFA5C8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C55D27F9-7623-4A6E-89FF-87E6C4E0D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2" name="Straight Connector 21">
              <a:extLst>
                <a:ext uri="{FF2B5EF4-FFF2-40B4-BE49-F238E27FC236}">
                  <a16:creationId xmlns:a16="http://schemas.microsoft.com/office/drawing/2014/main" id="{67B7CFC0-1E17-41C5-BF93-16E99B1F89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alpha val="80000"/>
                </a:srgb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8640594F-E37B-4D91-8E95-9DA62A9B96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5">
              <a:extLst>
                <a:ext uri="{FF2B5EF4-FFF2-40B4-BE49-F238E27FC236}">
                  <a16:creationId xmlns:a16="http://schemas.microsoft.com/office/drawing/2014/main" id="{93C9D004-5359-4937-9D4B-EC89888063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0DE8B4BF-A71A-4324-A033-7886CF70A0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7">
              <a:extLst>
                <a:ext uri="{FF2B5EF4-FFF2-40B4-BE49-F238E27FC236}">
                  <a16:creationId xmlns:a16="http://schemas.microsoft.com/office/drawing/2014/main" id="{5697F627-1058-435C-96D4-98AB552C6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7" name="Straight Connector 26">
              <a:extLst>
                <a:ext uri="{FF2B5EF4-FFF2-40B4-BE49-F238E27FC236}">
                  <a16:creationId xmlns:a16="http://schemas.microsoft.com/office/drawing/2014/main" id="{492EF457-D744-4C61-8670-518EC1D2D5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645924"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28" name="Rectangle 29">
              <a:extLst>
                <a:ext uri="{FF2B5EF4-FFF2-40B4-BE49-F238E27FC236}">
                  <a16:creationId xmlns:a16="http://schemas.microsoft.com/office/drawing/2014/main" id="{49E61018-BC96-47DC-B47F-FFBA96BAD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3CA434EC-618C-4787-86BA-1BF47478E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97378863-CDB3-4B0F-A65C-98A1252DD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extBox 1">
            <a:extLst>
              <a:ext uri="{FF2B5EF4-FFF2-40B4-BE49-F238E27FC236}">
                <a16:creationId xmlns:a16="http://schemas.microsoft.com/office/drawing/2014/main" id="{6985045C-37B5-BE4B-B1C5-2EA90AE01B6F}"/>
              </a:ext>
            </a:extLst>
          </p:cNvPr>
          <p:cNvSpPr txBox="1"/>
          <p:nvPr/>
        </p:nvSpPr>
        <p:spPr>
          <a:xfrm>
            <a:off x="842598" y="357809"/>
            <a:ext cx="8967324" cy="5316812"/>
          </a:xfrm>
          <a:prstGeom prst="rect">
            <a:avLst/>
          </a:prstGeom>
        </p:spPr>
        <p:txBody>
          <a:bodyPr vert="horz" lIns="91440" tIns="45720" rIns="91440" bIns="45720" rtlCol="0" anchor="b">
            <a:normAutofit/>
          </a:bodyPr>
          <a:lstStyle/>
          <a:p>
            <a:pPr algn="r" defTabSz="457200">
              <a:lnSpc>
                <a:spcPct val="90000"/>
              </a:lnSpc>
              <a:spcBef>
                <a:spcPct val="0"/>
              </a:spcBef>
              <a:spcAft>
                <a:spcPts val="600"/>
              </a:spcAft>
            </a:pPr>
            <a:endParaRPr lang="en-US" sz="3400" b="1" dirty="0">
              <a:solidFill>
                <a:srgbClr val="FFFFFF"/>
              </a:solidFill>
              <a:latin typeface="+mj-lt"/>
              <a:ea typeface="+mj-ea"/>
              <a:cs typeface="+mj-cs"/>
            </a:endParaRPr>
          </a:p>
          <a:p>
            <a:pPr algn="r" defTabSz="457200">
              <a:lnSpc>
                <a:spcPct val="90000"/>
              </a:lnSpc>
              <a:spcBef>
                <a:spcPct val="0"/>
              </a:spcBef>
              <a:spcAft>
                <a:spcPts val="600"/>
              </a:spcAft>
            </a:pPr>
            <a:r>
              <a:rPr lang="en-US" sz="3400" b="1" dirty="0">
                <a:solidFill>
                  <a:srgbClr val="FFFFFF"/>
                </a:solidFill>
                <a:latin typeface="+mj-lt"/>
                <a:ea typeface="+mj-ea"/>
                <a:cs typeface="+mj-cs"/>
              </a:rPr>
              <a:t>A “food system”… </a:t>
            </a:r>
            <a:endParaRPr lang="en-US" sz="3400" dirty="0">
              <a:solidFill>
                <a:srgbClr val="FFFFFF"/>
              </a:solidFill>
              <a:latin typeface="+mj-lt"/>
              <a:ea typeface="+mj-ea"/>
              <a:cs typeface="+mj-cs"/>
            </a:endParaRPr>
          </a:p>
          <a:p>
            <a:pPr algn="r" defTabSz="457200">
              <a:lnSpc>
                <a:spcPct val="90000"/>
              </a:lnSpc>
              <a:spcBef>
                <a:spcPct val="0"/>
              </a:spcBef>
              <a:spcAft>
                <a:spcPts val="600"/>
              </a:spcAft>
            </a:pPr>
            <a:r>
              <a:rPr lang="en-US" sz="2200" dirty="0">
                <a:solidFill>
                  <a:schemeClr val="bg1"/>
                </a:solidFill>
                <a:latin typeface="+mj-lt"/>
                <a:ea typeface="+mj-ea"/>
                <a:cs typeface="+mj-cs"/>
              </a:rPr>
              <a:t>“</a:t>
            </a:r>
            <a:r>
              <a:rPr lang="en-CA" sz="2200" dirty="0">
                <a:solidFill>
                  <a:schemeClr val="bg1"/>
                </a:solidFill>
              </a:rPr>
              <a:t>includes not only the basic elements of how we get our food from farm to fork, but also all of the processes and infrastructure involved in feeding a population.”</a:t>
            </a:r>
          </a:p>
          <a:p>
            <a:pPr algn="r" defTabSz="457200">
              <a:lnSpc>
                <a:spcPct val="90000"/>
              </a:lnSpc>
              <a:spcBef>
                <a:spcPct val="0"/>
              </a:spcBef>
              <a:spcAft>
                <a:spcPts val="600"/>
              </a:spcAft>
            </a:pPr>
            <a:r>
              <a:rPr lang="en-CA" sz="2200" dirty="0">
                <a:solidFill>
                  <a:schemeClr val="bg1"/>
                </a:solidFill>
              </a:rPr>
              <a:t> </a:t>
            </a:r>
          </a:p>
          <a:p>
            <a:pPr algn="r" defTabSz="457200">
              <a:lnSpc>
                <a:spcPct val="90000"/>
              </a:lnSpc>
              <a:spcBef>
                <a:spcPct val="0"/>
              </a:spcBef>
              <a:spcAft>
                <a:spcPts val="600"/>
              </a:spcAft>
            </a:pPr>
            <a:r>
              <a:rPr lang="en-CA" sz="2200" dirty="0">
                <a:solidFill>
                  <a:schemeClr val="bg1"/>
                </a:solidFill>
              </a:rPr>
              <a:t>“Systems can also exist within systems, for example, farming systems, agricultural ecosystems, economic systems, and social systems and within those are further subsets of water systems, energy systems, financing systems, marketing systems, policy systems, culinary systems, and so on.”</a:t>
            </a:r>
            <a:endParaRPr lang="en-US" sz="2200" dirty="0">
              <a:solidFill>
                <a:schemeClr val="bg1"/>
              </a:solidFill>
              <a:latin typeface="+mj-lt"/>
              <a:ea typeface="+mj-ea"/>
              <a:cs typeface="+mj-cs"/>
            </a:endParaRPr>
          </a:p>
          <a:p>
            <a:pPr algn="r" defTabSz="457200">
              <a:lnSpc>
                <a:spcPct val="90000"/>
              </a:lnSpc>
              <a:spcBef>
                <a:spcPct val="0"/>
              </a:spcBef>
              <a:spcAft>
                <a:spcPts val="600"/>
              </a:spcAft>
            </a:pPr>
            <a:endParaRPr lang="en-US" sz="2200" dirty="0">
              <a:solidFill>
                <a:schemeClr val="bg1"/>
              </a:solidFill>
              <a:latin typeface="+mj-lt"/>
              <a:ea typeface="+mj-ea"/>
              <a:cs typeface="+mj-cs"/>
            </a:endParaRPr>
          </a:p>
          <a:p>
            <a:pPr algn="r" defTabSz="457200">
              <a:lnSpc>
                <a:spcPct val="90000"/>
              </a:lnSpc>
              <a:spcBef>
                <a:spcPct val="0"/>
              </a:spcBef>
              <a:spcAft>
                <a:spcPts val="600"/>
              </a:spcAft>
            </a:pPr>
            <a:r>
              <a:rPr lang="en-CA" sz="800" dirty="0">
                <a:solidFill>
                  <a:schemeClr val="bg1"/>
                </a:solidFill>
              </a:rPr>
              <a:t>Source: Oxford Martin Programme on the Future of Food</a:t>
            </a:r>
            <a:endParaRPr lang="en-US" sz="800" dirty="0">
              <a:solidFill>
                <a:schemeClr val="bg1"/>
              </a:solidFill>
              <a:latin typeface="+mj-lt"/>
              <a:ea typeface="+mj-ea"/>
              <a:cs typeface="+mj-cs"/>
            </a:endParaRPr>
          </a:p>
        </p:txBody>
      </p:sp>
    </p:spTree>
    <p:extLst>
      <p:ext uri="{BB962C8B-B14F-4D97-AF65-F5344CB8AC3E}">
        <p14:creationId xmlns:p14="http://schemas.microsoft.com/office/powerpoint/2010/main" val="2508297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9" name="Rectangle 18">
            <a:extLst>
              <a:ext uri="{FF2B5EF4-FFF2-40B4-BE49-F238E27FC236}">
                <a16:creationId xmlns:a16="http://schemas.microsoft.com/office/drawing/2014/main" id="{9B8A5A16-7BE9-4AA1-9B5E-00FAFA5C8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C55D27F9-7623-4A6E-89FF-87E6C4E0D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2" name="Straight Connector 21">
              <a:extLst>
                <a:ext uri="{FF2B5EF4-FFF2-40B4-BE49-F238E27FC236}">
                  <a16:creationId xmlns:a16="http://schemas.microsoft.com/office/drawing/2014/main" id="{67B7CFC0-1E17-41C5-BF93-16E99B1F89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alpha val="80000"/>
                </a:srgb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8640594F-E37B-4D91-8E95-9DA62A9B96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5">
              <a:extLst>
                <a:ext uri="{FF2B5EF4-FFF2-40B4-BE49-F238E27FC236}">
                  <a16:creationId xmlns:a16="http://schemas.microsoft.com/office/drawing/2014/main" id="{93C9D004-5359-4937-9D4B-EC89888063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0DE8B4BF-A71A-4324-A033-7886CF70A0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7">
              <a:extLst>
                <a:ext uri="{FF2B5EF4-FFF2-40B4-BE49-F238E27FC236}">
                  <a16:creationId xmlns:a16="http://schemas.microsoft.com/office/drawing/2014/main" id="{5697F627-1058-435C-96D4-98AB552C6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7" name="Straight Connector 26">
              <a:extLst>
                <a:ext uri="{FF2B5EF4-FFF2-40B4-BE49-F238E27FC236}">
                  <a16:creationId xmlns:a16="http://schemas.microsoft.com/office/drawing/2014/main" id="{492EF457-D744-4C61-8670-518EC1D2D5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645924"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28" name="Rectangle 29">
              <a:extLst>
                <a:ext uri="{FF2B5EF4-FFF2-40B4-BE49-F238E27FC236}">
                  <a16:creationId xmlns:a16="http://schemas.microsoft.com/office/drawing/2014/main" id="{49E61018-BC96-47DC-B47F-FFBA96BAD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3CA434EC-618C-4787-86BA-1BF47478E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97378863-CDB3-4B0F-A65C-98A1252DD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extBox 1">
            <a:extLst>
              <a:ext uri="{FF2B5EF4-FFF2-40B4-BE49-F238E27FC236}">
                <a16:creationId xmlns:a16="http://schemas.microsoft.com/office/drawing/2014/main" id="{6985045C-37B5-BE4B-B1C5-2EA90AE01B6F}"/>
              </a:ext>
            </a:extLst>
          </p:cNvPr>
          <p:cNvSpPr txBox="1"/>
          <p:nvPr/>
        </p:nvSpPr>
        <p:spPr>
          <a:xfrm>
            <a:off x="842598" y="357809"/>
            <a:ext cx="8967324" cy="5316812"/>
          </a:xfrm>
          <a:prstGeom prst="rect">
            <a:avLst/>
          </a:prstGeom>
        </p:spPr>
        <p:txBody>
          <a:bodyPr vert="horz" lIns="91440" tIns="45720" rIns="91440" bIns="45720" rtlCol="0" anchor="b">
            <a:normAutofit/>
          </a:bodyPr>
          <a:lstStyle/>
          <a:p>
            <a:pPr defTabSz="457200">
              <a:lnSpc>
                <a:spcPct val="90000"/>
              </a:lnSpc>
              <a:spcBef>
                <a:spcPct val="0"/>
              </a:spcBef>
              <a:spcAft>
                <a:spcPts val="600"/>
              </a:spcAft>
            </a:pPr>
            <a:r>
              <a:rPr lang="en-CA" sz="2800" dirty="0">
                <a:solidFill>
                  <a:schemeClr val="bg1"/>
                </a:solidFill>
              </a:rPr>
              <a:t>Food system challenges include:</a:t>
            </a:r>
          </a:p>
          <a:p>
            <a:pPr defTabSz="457200">
              <a:lnSpc>
                <a:spcPct val="90000"/>
              </a:lnSpc>
              <a:spcBef>
                <a:spcPct val="0"/>
              </a:spcBef>
              <a:spcAft>
                <a:spcPts val="600"/>
              </a:spcAft>
            </a:pPr>
            <a:endParaRPr lang="en-CA" sz="2800" dirty="0">
              <a:solidFill>
                <a:schemeClr val="bg1"/>
              </a:solidFill>
            </a:endParaRPr>
          </a:p>
          <a:p>
            <a:pPr marL="285750" indent="-285750">
              <a:buFont typeface="Arial" panose="020B0604020202020204" pitchFamily="34" charset="0"/>
              <a:buChar char="•"/>
            </a:pPr>
            <a:r>
              <a:rPr lang="en-CA" sz="2800" dirty="0">
                <a:solidFill>
                  <a:schemeClr val="bg1"/>
                </a:solidFill>
              </a:rPr>
              <a:t>the governance and economics of food production </a:t>
            </a:r>
          </a:p>
          <a:p>
            <a:pPr marL="285750" indent="-285750">
              <a:buFont typeface="Arial" panose="020B0604020202020204" pitchFamily="34" charset="0"/>
              <a:buChar char="•"/>
            </a:pPr>
            <a:r>
              <a:rPr lang="en-CA" sz="2800" dirty="0">
                <a:solidFill>
                  <a:schemeClr val="bg1"/>
                </a:solidFill>
              </a:rPr>
              <a:t>its sustainability</a:t>
            </a:r>
          </a:p>
          <a:p>
            <a:pPr marL="285750" indent="-285750">
              <a:buFont typeface="Arial" panose="020B0604020202020204" pitchFamily="34" charset="0"/>
              <a:buChar char="•"/>
            </a:pPr>
            <a:r>
              <a:rPr lang="en-CA" sz="2800" dirty="0">
                <a:solidFill>
                  <a:schemeClr val="bg1"/>
                </a:solidFill>
              </a:rPr>
              <a:t>the degree to which we waste food</a:t>
            </a:r>
          </a:p>
          <a:p>
            <a:pPr marL="285750" indent="-285750">
              <a:buFont typeface="Arial" panose="020B0604020202020204" pitchFamily="34" charset="0"/>
              <a:buChar char="•"/>
            </a:pPr>
            <a:r>
              <a:rPr lang="en-CA" sz="2800" dirty="0">
                <a:solidFill>
                  <a:schemeClr val="bg1"/>
                </a:solidFill>
              </a:rPr>
              <a:t>how food production affects the natural environment</a:t>
            </a:r>
          </a:p>
          <a:p>
            <a:pPr marL="285750" indent="-285750">
              <a:buFont typeface="Arial" panose="020B0604020202020204" pitchFamily="34" charset="0"/>
              <a:buChar char="•"/>
            </a:pPr>
            <a:r>
              <a:rPr lang="en-CA" sz="2800" dirty="0">
                <a:solidFill>
                  <a:schemeClr val="bg1"/>
                </a:solidFill>
              </a:rPr>
              <a:t>the impact of food on individual and population health</a:t>
            </a:r>
          </a:p>
          <a:p>
            <a:pPr algn="r" defTabSz="457200">
              <a:lnSpc>
                <a:spcPct val="90000"/>
              </a:lnSpc>
              <a:spcBef>
                <a:spcPct val="0"/>
              </a:spcBef>
              <a:spcAft>
                <a:spcPts val="600"/>
              </a:spcAft>
            </a:pPr>
            <a:endParaRPr lang="en-US" sz="6000" b="1" dirty="0">
              <a:solidFill>
                <a:srgbClr val="FFFFFF"/>
              </a:solidFill>
            </a:endParaRPr>
          </a:p>
          <a:p>
            <a:pPr algn="r"/>
            <a:r>
              <a:rPr lang="en-CA" sz="800" dirty="0">
                <a:solidFill>
                  <a:schemeClr val="bg1"/>
                </a:solidFill>
              </a:rPr>
              <a:t>Source: The Oxford Martin Program</a:t>
            </a:r>
          </a:p>
          <a:p>
            <a:br>
              <a:rPr lang="en-CA" sz="3600" dirty="0"/>
            </a:br>
            <a:endParaRPr lang="en-US" sz="800" dirty="0">
              <a:solidFill>
                <a:schemeClr val="bg1"/>
              </a:solidFill>
              <a:latin typeface="+mj-lt"/>
              <a:ea typeface="+mj-ea"/>
              <a:cs typeface="+mj-cs"/>
            </a:endParaRPr>
          </a:p>
        </p:txBody>
      </p:sp>
    </p:spTree>
    <p:extLst>
      <p:ext uri="{BB962C8B-B14F-4D97-AF65-F5344CB8AC3E}">
        <p14:creationId xmlns:p14="http://schemas.microsoft.com/office/powerpoint/2010/main" val="3002385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 name="TextBox 19">
            <a:extLst>
              <a:ext uri="{FF2B5EF4-FFF2-40B4-BE49-F238E27FC236}">
                <a16:creationId xmlns:a16="http://schemas.microsoft.com/office/drawing/2014/main" id="{C187528E-A52C-4648-BFF9-AD0ACAEEBC8A}"/>
              </a:ext>
            </a:extLst>
          </p:cNvPr>
          <p:cNvSpPr txBox="1"/>
          <p:nvPr/>
        </p:nvSpPr>
        <p:spPr>
          <a:xfrm>
            <a:off x="1111539" y="702439"/>
            <a:ext cx="7820794" cy="1352570"/>
          </a:xfrm>
          <a:prstGeom prst="rect">
            <a:avLst/>
          </a:prstGeom>
        </p:spPr>
        <p:txBody>
          <a:bodyPr vert="horz" lIns="91440" tIns="45720" rIns="91440" bIns="45720" rtlCol="0" anchor="b">
            <a:normAutofit fontScale="25000" lnSpcReduction="20000"/>
          </a:bodyPr>
          <a:lstStyle/>
          <a:p>
            <a:r>
              <a:rPr lang="en-CA" sz="9600" dirty="0"/>
              <a:t>Five key elements: production, processing, distribution, consumers and food waste management.</a:t>
            </a:r>
          </a:p>
          <a:p>
            <a:endParaRPr lang="en-CA" sz="2400" dirty="0"/>
          </a:p>
          <a:p>
            <a:endParaRPr lang="en-CA" sz="2400" dirty="0"/>
          </a:p>
          <a:p>
            <a:endParaRPr lang="en-CA" sz="2400" dirty="0"/>
          </a:p>
          <a:p>
            <a:endParaRPr lang="en-CA" sz="2400" dirty="0"/>
          </a:p>
          <a:p>
            <a:endParaRPr lang="en-CA" sz="2400" dirty="0"/>
          </a:p>
          <a:p>
            <a:endParaRPr lang="en-CA" sz="2400" dirty="0"/>
          </a:p>
          <a:p>
            <a:endParaRPr lang="en-CA" sz="2400" dirty="0"/>
          </a:p>
          <a:p>
            <a:endParaRPr lang="en-CA" sz="2400" dirty="0"/>
          </a:p>
          <a:p>
            <a:endParaRPr lang="en-CA" sz="2400" dirty="0"/>
          </a:p>
          <a:p>
            <a:br>
              <a:rPr lang="en-CA" sz="3600" dirty="0"/>
            </a:br>
            <a:endParaRPr lang="en-US" sz="2200" dirty="0">
              <a:solidFill>
                <a:schemeClr val="tx2"/>
              </a:solidFill>
              <a:latin typeface="+mj-lt"/>
              <a:ea typeface="+mj-ea"/>
              <a:cs typeface="+mj-cs"/>
            </a:endParaRPr>
          </a:p>
          <a:p>
            <a:pPr algn="r" defTabSz="457200">
              <a:lnSpc>
                <a:spcPct val="90000"/>
              </a:lnSpc>
              <a:spcBef>
                <a:spcPct val="0"/>
              </a:spcBef>
              <a:spcAft>
                <a:spcPts val="600"/>
              </a:spcAft>
            </a:pPr>
            <a:r>
              <a:rPr lang="en-CA" sz="800" dirty="0">
                <a:solidFill>
                  <a:schemeClr val="bg1"/>
                </a:solidFill>
              </a:rPr>
              <a:t>Source: Oxford Martin Programme on the Future of Food</a:t>
            </a:r>
            <a:endParaRPr lang="en-US" sz="800" dirty="0">
              <a:solidFill>
                <a:schemeClr val="bg1"/>
              </a:solidFill>
              <a:latin typeface="+mj-lt"/>
              <a:ea typeface="+mj-ea"/>
              <a:cs typeface="+mj-cs"/>
            </a:endParaRPr>
          </a:p>
        </p:txBody>
      </p:sp>
      <p:pic>
        <p:nvPicPr>
          <p:cNvPr id="1028" name="Picture 4">
            <a:extLst>
              <a:ext uri="{FF2B5EF4-FFF2-40B4-BE49-F238E27FC236}">
                <a16:creationId xmlns:a16="http://schemas.microsoft.com/office/drawing/2014/main" id="{23FE9FDA-7274-F147-802A-024C4DBFE1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1788" y="1531455"/>
            <a:ext cx="6527800" cy="506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108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857271-C479-3147-AB56-084C649709AC}"/>
              </a:ext>
            </a:extLst>
          </p:cNvPr>
          <p:cNvPicPr>
            <a:picLocks noChangeAspect="1"/>
          </p:cNvPicPr>
          <p:nvPr/>
        </p:nvPicPr>
        <p:blipFill>
          <a:blip r:embed="rId2"/>
          <a:stretch>
            <a:fillRect/>
          </a:stretch>
        </p:blipFill>
        <p:spPr>
          <a:xfrm>
            <a:off x="1500809" y="146335"/>
            <a:ext cx="2654904" cy="6565329"/>
          </a:xfrm>
          <a:prstGeom prst="rect">
            <a:avLst/>
          </a:prstGeom>
        </p:spPr>
      </p:pic>
      <p:sp>
        <p:nvSpPr>
          <p:cNvPr id="4" name="TextBox 3">
            <a:extLst>
              <a:ext uri="{FF2B5EF4-FFF2-40B4-BE49-F238E27FC236}">
                <a16:creationId xmlns:a16="http://schemas.microsoft.com/office/drawing/2014/main" id="{8D899CA8-7829-D744-AF72-4D98B4211936}"/>
              </a:ext>
            </a:extLst>
          </p:cNvPr>
          <p:cNvSpPr txBox="1"/>
          <p:nvPr/>
        </p:nvSpPr>
        <p:spPr>
          <a:xfrm>
            <a:off x="4410746" y="1152940"/>
            <a:ext cx="5081123" cy="5316812"/>
          </a:xfrm>
          <a:prstGeom prst="rect">
            <a:avLst/>
          </a:prstGeom>
        </p:spPr>
        <p:txBody>
          <a:bodyPr vert="horz" lIns="91440" tIns="45720" rIns="91440" bIns="45720" rtlCol="0" anchor="b">
            <a:normAutofit/>
          </a:bodyPr>
          <a:lstStyle/>
          <a:p>
            <a:pPr defTabSz="457200">
              <a:lnSpc>
                <a:spcPct val="90000"/>
              </a:lnSpc>
              <a:spcBef>
                <a:spcPct val="0"/>
              </a:spcBef>
              <a:spcAft>
                <a:spcPts val="600"/>
              </a:spcAft>
            </a:pPr>
            <a:r>
              <a:rPr lang="en-CA" sz="2800" dirty="0">
                <a:solidFill>
                  <a:schemeClr val="tx2"/>
                </a:solidFill>
              </a:rPr>
              <a:t>Activity:</a:t>
            </a:r>
          </a:p>
          <a:p>
            <a:pPr defTabSz="457200">
              <a:lnSpc>
                <a:spcPct val="90000"/>
              </a:lnSpc>
              <a:spcBef>
                <a:spcPct val="0"/>
              </a:spcBef>
              <a:spcAft>
                <a:spcPts val="600"/>
              </a:spcAft>
            </a:pPr>
            <a:r>
              <a:rPr lang="en-CA" sz="2800" dirty="0">
                <a:solidFill>
                  <a:schemeClr val="tx2"/>
                </a:solidFill>
              </a:rPr>
              <a:t>Let’s hear from project participants. Can we identify the connections to food systems?</a:t>
            </a:r>
          </a:p>
          <a:p>
            <a:pPr defTabSz="457200">
              <a:lnSpc>
                <a:spcPct val="90000"/>
              </a:lnSpc>
              <a:spcBef>
                <a:spcPct val="0"/>
              </a:spcBef>
              <a:spcAft>
                <a:spcPts val="600"/>
              </a:spcAft>
            </a:pPr>
            <a:endParaRPr lang="en-CA" sz="2800" dirty="0">
              <a:solidFill>
                <a:schemeClr val="tx2"/>
              </a:solidFill>
            </a:endParaRPr>
          </a:p>
          <a:p>
            <a:pPr defTabSz="457200">
              <a:lnSpc>
                <a:spcPct val="90000"/>
              </a:lnSpc>
              <a:spcBef>
                <a:spcPct val="0"/>
              </a:spcBef>
              <a:spcAft>
                <a:spcPts val="600"/>
              </a:spcAft>
            </a:pPr>
            <a:endParaRPr lang="en-CA" sz="2800" dirty="0">
              <a:solidFill>
                <a:schemeClr val="tx2"/>
              </a:solidFill>
            </a:endParaRPr>
          </a:p>
          <a:p>
            <a:pPr defTabSz="457200">
              <a:lnSpc>
                <a:spcPct val="90000"/>
              </a:lnSpc>
              <a:spcBef>
                <a:spcPct val="0"/>
              </a:spcBef>
              <a:spcAft>
                <a:spcPts val="600"/>
              </a:spcAft>
            </a:pPr>
            <a:endParaRPr lang="en-CA" sz="2800" dirty="0">
              <a:solidFill>
                <a:schemeClr val="tx2"/>
              </a:solidFill>
            </a:endParaRPr>
          </a:p>
          <a:p>
            <a:pPr defTabSz="457200">
              <a:lnSpc>
                <a:spcPct val="90000"/>
              </a:lnSpc>
              <a:spcBef>
                <a:spcPct val="0"/>
              </a:spcBef>
              <a:spcAft>
                <a:spcPts val="600"/>
              </a:spcAft>
            </a:pPr>
            <a:endParaRPr lang="en-CA" sz="2800" dirty="0">
              <a:solidFill>
                <a:schemeClr val="tx2"/>
              </a:solidFill>
            </a:endParaRPr>
          </a:p>
          <a:p>
            <a:pPr defTabSz="457200">
              <a:lnSpc>
                <a:spcPct val="90000"/>
              </a:lnSpc>
              <a:spcBef>
                <a:spcPct val="0"/>
              </a:spcBef>
              <a:spcAft>
                <a:spcPts val="600"/>
              </a:spcAft>
            </a:pPr>
            <a:endParaRPr lang="en-CA" sz="2800" dirty="0">
              <a:solidFill>
                <a:schemeClr val="tx2"/>
              </a:solidFill>
            </a:endParaRPr>
          </a:p>
          <a:p>
            <a:pPr defTabSz="457200">
              <a:lnSpc>
                <a:spcPct val="90000"/>
              </a:lnSpc>
              <a:spcBef>
                <a:spcPct val="0"/>
              </a:spcBef>
              <a:spcAft>
                <a:spcPts val="600"/>
              </a:spcAft>
            </a:pPr>
            <a:endParaRPr lang="en-CA" sz="2800" dirty="0">
              <a:solidFill>
                <a:schemeClr val="tx2"/>
              </a:solidFill>
            </a:endParaRPr>
          </a:p>
          <a:p>
            <a:r>
              <a:rPr lang="en-CA" sz="800" dirty="0">
                <a:solidFill>
                  <a:schemeClr val="tx2"/>
                </a:solidFill>
              </a:rPr>
              <a:t>*Infographic at left available on website</a:t>
            </a:r>
            <a:br>
              <a:rPr lang="en-CA" sz="3600" dirty="0">
                <a:solidFill>
                  <a:schemeClr val="tx2"/>
                </a:solidFill>
              </a:rPr>
            </a:br>
            <a:endParaRPr lang="en-US" sz="800" dirty="0">
              <a:solidFill>
                <a:schemeClr val="tx2"/>
              </a:solidFill>
              <a:latin typeface="+mj-lt"/>
              <a:ea typeface="+mj-ea"/>
              <a:cs typeface="+mj-cs"/>
            </a:endParaRPr>
          </a:p>
        </p:txBody>
      </p:sp>
    </p:spTree>
    <p:extLst>
      <p:ext uri="{BB962C8B-B14F-4D97-AF65-F5344CB8AC3E}">
        <p14:creationId xmlns:p14="http://schemas.microsoft.com/office/powerpoint/2010/main" val="2492229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1EA3DE74-31A6-48AD-8C0A-E33A679BAF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0" name="Straight Connector 49">
              <a:extLst>
                <a:ext uri="{FF2B5EF4-FFF2-40B4-BE49-F238E27FC236}">
                  <a16:creationId xmlns:a16="http://schemas.microsoft.com/office/drawing/2014/main" id="{AFFDDEBC-790E-43B4-8282-92702E0A891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53F624CC-585A-4177-8E95-77462EA619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2" name="Rectangle 23">
              <a:extLst>
                <a:ext uri="{FF2B5EF4-FFF2-40B4-BE49-F238E27FC236}">
                  <a16:creationId xmlns:a16="http://schemas.microsoft.com/office/drawing/2014/main" id="{B18999F3-4745-477E-B6DA-E5B0BCD53F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25">
              <a:extLst>
                <a:ext uri="{FF2B5EF4-FFF2-40B4-BE49-F238E27FC236}">
                  <a16:creationId xmlns:a16="http://schemas.microsoft.com/office/drawing/2014/main" id="{B780C728-EC47-4108-8DC4-B5ACDAD0B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Isosceles Triangle 53">
              <a:extLst>
                <a:ext uri="{FF2B5EF4-FFF2-40B4-BE49-F238E27FC236}">
                  <a16:creationId xmlns:a16="http://schemas.microsoft.com/office/drawing/2014/main" id="{E5535F23-07A0-49FD-BF88-208C0FBEE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27">
              <a:extLst>
                <a:ext uri="{FF2B5EF4-FFF2-40B4-BE49-F238E27FC236}">
                  <a16:creationId xmlns:a16="http://schemas.microsoft.com/office/drawing/2014/main" id="{944D95CD-2ADB-4E41-AFD2-5ED06FD6D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Rectangle 28">
              <a:extLst>
                <a:ext uri="{FF2B5EF4-FFF2-40B4-BE49-F238E27FC236}">
                  <a16:creationId xmlns:a16="http://schemas.microsoft.com/office/drawing/2014/main" id="{36509339-BF07-4ED1-B1DA-74D2D956F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9">
              <a:extLst>
                <a:ext uri="{FF2B5EF4-FFF2-40B4-BE49-F238E27FC236}">
                  <a16:creationId xmlns:a16="http://schemas.microsoft.com/office/drawing/2014/main" id="{6317DACF-CCA7-442B-B867-2CF567E4B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Isosceles Triangle 57">
              <a:extLst>
                <a:ext uri="{FF2B5EF4-FFF2-40B4-BE49-F238E27FC236}">
                  <a16:creationId xmlns:a16="http://schemas.microsoft.com/office/drawing/2014/main" id="{7E917ACA-0CB0-4A07-9594-33E63B91B7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Isosceles Triangle 58">
              <a:extLst>
                <a:ext uri="{FF2B5EF4-FFF2-40B4-BE49-F238E27FC236}">
                  <a16:creationId xmlns:a16="http://schemas.microsoft.com/office/drawing/2014/main" id="{21DF86A2-1E2E-48FD-8EF7-F9D6744FA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extBox 1"/>
          <p:cNvSpPr txBox="1"/>
          <p:nvPr/>
        </p:nvSpPr>
        <p:spPr>
          <a:xfrm>
            <a:off x="6108790" y="2232539"/>
            <a:ext cx="3165212" cy="2339460"/>
          </a:xfrm>
          <a:prstGeom prst="rect">
            <a:avLst/>
          </a:prstGeom>
        </p:spPr>
        <p:txBody>
          <a:bodyPr vert="horz" lIns="91440" tIns="45720" rIns="91440" bIns="45720" rtlCol="0" anchor="b">
            <a:normAutofit/>
          </a:bodyPr>
          <a:lstStyle/>
          <a:p>
            <a:pPr algn="r" defTabSz="457200">
              <a:lnSpc>
                <a:spcPct val="90000"/>
              </a:lnSpc>
              <a:spcBef>
                <a:spcPct val="0"/>
              </a:spcBef>
              <a:spcAft>
                <a:spcPts val="600"/>
              </a:spcAft>
            </a:pPr>
            <a:endParaRPr lang="en-US" sz="2100" dirty="0">
              <a:solidFill>
                <a:schemeClr val="accent1"/>
              </a:solidFill>
              <a:latin typeface="+mj-lt"/>
              <a:ea typeface="+mj-ea"/>
              <a:cs typeface="+mj-cs"/>
            </a:endParaRPr>
          </a:p>
          <a:p>
            <a:pPr algn="r" defTabSz="457200">
              <a:lnSpc>
                <a:spcPct val="90000"/>
              </a:lnSpc>
              <a:spcBef>
                <a:spcPct val="0"/>
              </a:spcBef>
              <a:spcAft>
                <a:spcPts val="600"/>
              </a:spcAft>
            </a:pPr>
            <a:endParaRPr lang="en-US" sz="2100" dirty="0">
              <a:solidFill>
                <a:schemeClr val="accent1"/>
              </a:solidFill>
              <a:latin typeface="+mj-lt"/>
              <a:ea typeface="+mj-ea"/>
              <a:cs typeface="+mj-cs"/>
            </a:endParaRPr>
          </a:p>
          <a:p>
            <a:pPr algn="r" defTabSz="457200">
              <a:lnSpc>
                <a:spcPct val="90000"/>
              </a:lnSpc>
              <a:spcBef>
                <a:spcPct val="0"/>
              </a:spcBef>
              <a:spcAft>
                <a:spcPts val="600"/>
              </a:spcAft>
            </a:pPr>
            <a:r>
              <a:rPr lang="en-US" sz="2100" dirty="0">
                <a:solidFill>
                  <a:schemeClr val="accent1"/>
                </a:solidFill>
                <a:latin typeface="+mj-lt"/>
                <a:ea typeface="+mj-ea"/>
                <a:cs typeface="+mj-cs"/>
              </a:rPr>
              <a:t>Follow the project!</a:t>
            </a:r>
          </a:p>
          <a:p>
            <a:pPr algn="r" defTabSz="457200">
              <a:lnSpc>
                <a:spcPct val="90000"/>
              </a:lnSpc>
              <a:spcBef>
                <a:spcPct val="0"/>
              </a:spcBef>
              <a:spcAft>
                <a:spcPts val="600"/>
              </a:spcAft>
            </a:pPr>
            <a:r>
              <a:rPr lang="en-US" sz="2100">
                <a:solidFill>
                  <a:schemeClr val="accent1"/>
                </a:solidFill>
                <a:latin typeface="+mj-lt"/>
                <a:ea typeface="+mj-ea"/>
                <a:cs typeface="+mj-cs"/>
              </a:rPr>
              <a:t>fourstoriesaboutfood.org</a:t>
            </a:r>
            <a:endParaRPr lang="en-US" sz="2100" dirty="0">
              <a:solidFill>
                <a:schemeClr val="accent1"/>
              </a:solidFill>
              <a:latin typeface="+mj-lt"/>
              <a:ea typeface="+mj-ea"/>
              <a:cs typeface="+mj-cs"/>
            </a:endParaRPr>
          </a:p>
          <a:p>
            <a:pPr algn="r" defTabSz="457200">
              <a:lnSpc>
                <a:spcPct val="90000"/>
              </a:lnSpc>
              <a:spcBef>
                <a:spcPct val="0"/>
              </a:spcBef>
              <a:spcAft>
                <a:spcPts val="600"/>
              </a:spcAft>
            </a:pPr>
            <a:r>
              <a:rPr lang="en-US" sz="2100" dirty="0">
                <a:solidFill>
                  <a:schemeClr val="accent1"/>
                </a:solidFill>
                <a:latin typeface="+mj-lt"/>
                <a:ea typeface="+mj-ea"/>
                <a:cs typeface="+mj-cs"/>
              </a:rPr>
              <a:t> </a:t>
            </a:r>
          </a:p>
          <a:p>
            <a:pPr algn="r" defTabSz="457200">
              <a:lnSpc>
                <a:spcPct val="90000"/>
              </a:lnSpc>
              <a:spcBef>
                <a:spcPct val="0"/>
              </a:spcBef>
              <a:spcAft>
                <a:spcPts val="600"/>
              </a:spcAft>
            </a:pPr>
            <a:endParaRPr lang="en-US" sz="2100" dirty="0">
              <a:solidFill>
                <a:schemeClr val="accent1"/>
              </a:solidFill>
              <a:latin typeface="+mj-lt"/>
              <a:ea typeface="+mj-ea"/>
              <a:cs typeface="+mj-cs"/>
            </a:endParaRPr>
          </a:p>
          <a:p>
            <a:pPr algn="r" defTabSz="457200">
              <a:lnSpc>
                <a:spcPct val="90000"/>
              </a:lnSpc>
              <a:spcBef>
                <a:spcPct val="0"/>
              </a:spcBef>
              <a:spcAft>
                <a:spcPts val="600"/>
              </a:spcAft>
            </a:pPr>
            <a:endParaRPr lang="en-US" sz="2100" dirty="0">
              <a:solidFill>
                <a:schemeClr val="accent1"/>
              </a:solidFill>
              <a:latin typeface="+mj-lt"/>
              <a:ea typeface="+mj-ea"/>
              <a:cs typeface="+mj-cs"/>
            </a:endParaRPr>
          </a:p>
          <a:p>
            <a:pPr algn="r" defTabSz="457200">
              <a:lnSpc>
                <a:spcPct val="90000"/>
              </a:lnSpc>
              <a:spcBef>
                <a:spcPct val="0"/>
              </a:spcBef>
              <a:spcAft>
                <a:spcPts val="600"/>
              </a:spcAft>
            </a:pPr>
            <a:endParaRPr lang="en-US" sz="2100" dirty="0">
              <a:solidFill>
                <a:schemeClr val="accent1"/>
              </a:solidFill>
              <a:latin typeface="+mj-lt"/>
              <a:ea typeface="+mj-ea"/>
              <a:cs typeface="+mj-cs"/>
            </a:endParaRPr>
          </a:p>
        </p:txBody>
      </p:sp>
      <p:pic>
        <p:nvPicPr>
          <p:cNvPr id="6" name="Picture 5">
            <a:extLst>
              <a:ext uri="{FF2B5EF4-FFF2-40B4-BE49-F238E27FC236}">
                <a16:creationId xmlns:a16="http://schemas.microsoft.com/office/drawing/2014/main" id="{56C1DD7E-351F-1A49-8C50-F08131DDC92B}"/>
              </a:ext>
            </a:extLst>
          </p:cNvPr>
          <p:cNvPicPr>
            <a:picLocks noChangeAspect="1"/>
          </p:cNvPicPr>
          <p:nvPr/>
        </p:nvPicPr>
        <p:blipFill rotWithShape="1">
          <a:blip r:embed="rId2"/>
          <a:srcRect l="16680" r="19588" b="-2"/>
          <a:stretch/>
        </p:blipFill>
        <p:spPr>
          <a:xfrm>
            <a:off x="2957361" y="10"/>
            <a:ext cx="3151431" cy="3437494"/>
          </a:xfrm>
          <a:custGeom>
            <a:avLst/>
            <a:gdLst/>
            <a:ahLst/>
            <a:cxnLst/>
            <a:rect l="l" t="t" r="r" b="b"/>
            <a:pathLst>
              <a:path w="3151431" h="3437504">
                <a:moveTo>
                  <a:pt x="514552" y="0"/>
                </a:moveTo>
                <a:lnTo>
                  <a:pt x="2008047" y="0"/>
                </a:lnTo>
                <a:lnTo>
                  <a:pt x="2008047" y="1"/>
                </a:lnTo>
                <a:lnTo>
                  <a:pt x="3151431" y="1"/>
                </a:lnTo>
                <a:lnTo>
                  <a:pt x="2637972" y="3437504"/>
                </a:lnTo>
                <a:lnTo>
                  <a:pt x="0" y="3437504"/>
                </a:lnTo>
                <a:close/>
              </a:path>
            </a:pathLst>
          </a:custGeom>
        </p:spPr>
      </p:pic>
      <p:pic>
        <p:nvPicPr>
          <p:cNvPr id="41" name="Picture 40">
            <a:extLst>
              <a:ext uri="{FF2B5EF4-FFF2-40B4-BE49-F238E27FC236}">
                <a16:creationId xmlns:a16="http://schemas.microsoft.com/office/drawing/2014/main" id="{9F53E683-A6C7-BA47-9507-15884573CF1C}"/>
              </a:ext>
            </a:extLst>
          </p:cNvPr>
          <p:cNvPicPr>
            <a:picLocks noChangeAspect="1"/>
          </p:cNvPicPr>
          <p:nvPr/>
        </p:nvPicPr>
        <p:blipFill rotWithShape="1">
          <a:blip r:embed="rId3">
            <a:extLst>
              <a:ext uri="{28A0092B-C50C-407E-A947-70E740481C1C}">
                <a14:useLocalDpi xmlns:a14="http://schemas.microsoft.com/office/drawing/2010/main" val="0"/>
              </a:ext>
            </a:extLst>
          </a:blip>
          <a:srcRect l="34359" r="40184" b="-1"/>
          <a:stretch/>
        </p:blipFill>
        <p:spPr>
          <a:xfrm>
            <a:off x="319203" y="10"/>
            <a:ext cx="3153384" cy="3437494"/>
          </a:xfrm>
          <a:custGeom>
            <a:avLst/>
            <a:gdLst/>
            <a:ahLst/>
            <a:cxnLst/>
            <a:rect l="l" t="t" r="r" b="b"/>
            <a:pathLst>
              <a:path w="3153384" h="3437504">
                <a:moveTo>
                  <a:pt x="511180" y="0"/>
                </a:moveTo>
                <a:lnTo>
                  <a:pt x="3153384" y="0"/>
                </a:lnTo>
                <a:lnTo>
                  <a:pt x="2638832" y="3437504"/>
                </a:lnTo>
                <a:lnTo>
                  <a:pt x="0" y="3437504"/>
                </a:lnTo>
                <a:close/>
              </a:path>
            </a:pathLst>
          </a:custGeom>
        </p:spPr>
      </p:pic>
      <p:pic>
        <p:nvPicPr>
          <p:cNvPr id="5" name="Picture 4">
            <a:extLst>
              <a:ext uri="{FF2B5EF4-FFF2-40B4-BE49-F238E27FC236}">
                <a16:creationId xmlns:a16="http://schemas.microsoft.com/office/drawing/2014/main" id="{7AE1FB06-68DB-504E-92E0-F62929657ECC}"/>
              </a:ext>
            </a:extLst>
          </p:cNvPr>
          <p:cNvPicPr>
            <a:picLocks noChangeAspect="1"/>
          </p:cNvPicPr>
          <p:nvPr/>
        </p:nvPicPr>
        <p:blipFill rotWithShape="1">
          <a:blip r:embed="rId4"/>
          <a:srcRect l="13566" r="-1" b="-1"/>
          <a:stretch/>
        </p:blipFill>
        <p:spPr>
          <a:xfrm>
            <a:off x="1" y="3437504"/>
            <a:ext cx="2956476" cy="3420496"/>
          </a:xfrm>
          <a:custGeom>
            <a:avLst/>
            <a:gdLst/>
            <a:ahLst/>
            <a:cxnLst/>
            <a:rect l="l" t="t" r="r" b="b"/>
            <a:pathLst>
              <a:path w="2956476" h="3420496">
                <a:moveTo>
                  <a:pt x="319202" y="0"/>
                </a:moveTo>
                <a:lnTo>
                  <a:pt x="2956476" y="0"/>
                </a:lnTo>
                <a:lnTo>
                  <a:pt x="2444471" y="3420496"/>
                </a:lnTo>
                <a:lnTo>
                  <a:pt x="0" y="3420496"/>
                </a:lnTo>
                <a:lnTo>
                  <a:pt x="0" y="2146516"/>
                </a:lnTo>
                <a:close/>
              </a:path>
            </a:pathLst>
          </a:custGeom>
        </p:spPr>
      </p:pic>
      <p:pic>
        <p:nvPicPr>
          <p:cNvPr id="3" name="Picture 2">
            <a:extLst>
              <a:ext uri="{FF2B5EF4-FFF2-40B4-BE49-F238E27FC236}">
                <a16:creationId xmlns:a16="http://schemas.microsoft.com/office/drawing/2014/main" id="{AC07F0A3-A92A-874C-883C-868B6D866396}"/>
              </a:ext>
            </a:extLst>
          </p:cNvPr>
          <p:cNvPicPr>
            <a:picLocks noChangeAspect="1"/>
          </p:cNvPicPr>
          <p:nvPr/>
        </p:nvPicPr>
        <p:blipFill rotWithShape="1">
          <a:blip r:embed="rId5"/>
          <a:srcRect l="3639" r="4223" b="-1"/>
          <a:stretch/>
        </p:blipFill>
        <p:spPr>
          <a:xfrm>
            <a:off x="2737390" y="3437504"/>
            <a:ext cx="3151535" cy="3420496"/>
          </a:xfrm>
          <a:custGeom>
            <a:avLst/>
            <a:gdLst/>
            <a:ahLst/>
            <a:cxnLst/>
            <a:rect l="l" t="t" r="r" b="b"/>
            <a:pathLst>
              <a:path w="3151535" h="3420496">
                <a:moveTo>
                  <a:pt x="512005" y="0"/>
                </a:moveTo>
                <a:lnTo>
                  <a:pt x="3151535" y="0"/>
                </a:lnTo>
                <a:lnTo>
                  <a:pt x="2640616" y="3420496"/>
                </a:lnTo>
                <a:lnTo>
                  <a:pt x="0" y="3420496"/>
                </a:lnTo>
                <a:close/>
              </a:path>
            </a:pathLst>
          </a:custGeom>
        </p:spPr>
      </p:pic>
      <p:cxnSp>
        <p:nvCxnSpPr>
          <p:cNvPr id="61" name="Straight Connector 60">
            <a:extLst>
              <a:ext uri="{FF2B5EF4-FFF2-40B4-BE49-F238E27FC236}">
                <a16:creationId xmlns:a16="http://schemas.microsoft.com/office/drawing/2014/main" id="{CBAE7D61-C468-452B-AD40-2FD6365B48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9203" y="3437504"/>
            <a:ext cx="527613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D8C0890-7680-4FCD-B337-24D18C1B75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44472" y="0"/>
            <a:ext cx="1028115"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188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7" name="Straight Connector 2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7" name="Rectangle 3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9C98ED7-031A-5A4D-97D5-5BDF497E02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309" y="2047837"/>
            <a:ext cx="9941259" cy="2758699"/>
          </a:xfrm>
          <a:prstGeom prst="rect">
            <a:avLst/>
          </a:prstGeom>
        </p:spPr>
      </p:pic>
    </p:spTree>
    <p:extLst>
      <p:ext uri="{BB962C8B-B14F-4D97-AF65-F5344CB8AC3E}">
        <p14:creationId xmlns:p14="http://schemas.microsoft.com/office/powerpoint/2010/main" val="298511603"/>
      </p:ext>
    </p:extLst>
  </p:cSld>
  <p:clrMapOvr>
    <a:masterClrMapping/>
  </p:clrMapOvr>
</p:sld>
</file>

<file path=ppt/theme/theme1.xml><?xml version="1.0" encoding="utf-8"?>
<a:theme xmlns:a="http://schemas.openxmlformats.org/drawingml/2006/main" name="Facet">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31</TotalTime>
  <Words>251</Words>
  <Application>Microsoft Macintosh PowerPoint</Application>
  <PresentationFormat>Widescreen</PresentationFormat>
  <Paragraphs>53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Corbel</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Theresa Mackay</dc:creator>
  <cp:lastModifiedBy>Theresa Mackay</cp:lastModifiedBy>
  <cp:revision>6</cp:revision>
  <dcterms:created xsi:type="dcterms:W3CDTF">2020-08-24T20:39:37Z</dcterms:created>
  <dcterms:modified xsi:type="dcterms:W3CDTF">2020-08-26T21:33:14Z</dcterms:modified>
</cp:coreProperties>
</file>